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mp4" ContentType="video/mp4"/>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25.svg" ContentType="image/svg+xml"/>
  <Override PartName="/ppt/media/image27.svg" ContentType="image/svg+xml"/>
  <Override PartName="/ppt/media/image29.svg" ContentType="image/svg+xml"/>
  <Override PartName="/ppt/media/image3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687" r:id="rId3"/>
    <p:sldMasterId id="2147483726" r:id="rId4"/>
    <p:sldMasterId id="2147483765" r:id="rId5"/>
    <p:sldMasterId id="2147483804" r:id="rId6"/>
    <p:sldMasterId id="2147483843" r:id="rId7"/>
    <p:sldMasterId id="2147483882" r:id="rId8"/>
    <p:sldMasterId id="2147483921" r:id="rId9"/>
    <p:sldMasterId id="2147483960" r:id="rId10"/>
    <p:sldMasterId id="2147483999" r:id="rId11"/>
  </p:sldMasterIdLst>
  <p:notesMasterIdLst>
    <p:notesMasterId r:id="rId14"/>
  </p:notesMasterIdLst>
  <p:handoutMasterIdLst>
    <p:handoutMasterId r:id="rId43"/>
  </p:handoutMasterIdLst>
  <p:sldIdLst>
    <p:sldId id="286" r:id="rId12"/>
    <p:sldId id="2757" r:id="rId13"/>
    <p:sldId id="2758" r:id="rId15"/>
    <p:sldId id="2915" r:id="rId16"/>
    <p:sldId id="2914" r:id="rId17"/>
    <p:sldId id="2920" r:id="rId18"/>
    <p:sldId id="2921" r:id="rId19"/>
    <p:sldId id="2916" r:id="rId20"/>
    <p:sldId id="2702" r:id="rId21"/>
    <p:sldId id="2755" r:id="rId22"/>
    <p:sldId id="2712" r:id="rId23"/>
    <p:sldId id="2721" r:id="rId24"/>
    <p:sldId id="2682" r:id="rId25"/>
    <p:sldId id="2685" r:id="rId26"/>
    <p:sldId id="2683" r:id="rId27"/>
    <p:sldId id="2740" r:id="rId28"/>
    <p:sldId id="2745" r:id="rId29"/>
    <p:sldId id="2951" r:id="rId30"/>
    <p:sldId id="2972" r:id="rId31"/>
    <p:sldId id="2744" r:id="rId32"/>
    <p:sldId id="2952" r:id="rId33"/>
    <p:sldId id="2023" r:id="rId34"/>
    <p:sldId id="2541" r:id="rId35"/>
    <p:sldId id="2956" r:id="rId36"/>
    <p:sldId id="2957" r:id="rId37"/>
    <p:sldId id="2958" r:id="rId38"/>
    <p:sldId id="2959" r:id="rId39"/>
    <p:sldId id="2960" r:id="rId40"/>
    <p:sldId id="2955" r:id="rId41"/>
    <p:sldId id="265" r:id="rId42"/>
  </p:sldIdLst>
  <p:sldSz cx="9144000" cy="5130800"/>
  <p:notesSz cx="6858000" cy="9144000"/>
  <p:embeddedFontLst>
    <p:embeddedFont>
      <p:font typeface="微软雅黑" panose="020B0503020204020204" charset="-122"/>
      <p:regular r:id="rId48"/>
    </p:embeddedFont>
    <p:embeddedFont>
      <p:font typeface="黑体" panose="02010609060101010101" pitchFamily="49" charset="-122"/>
      <p:regular r:id="rId49"/>
    </p:embeddedFont>
    <p:embeddedFont>
      <p:font typeface="华文行楷" panose="02010800040101010101" pitchFamily="2" charset="-122"/>
      <p:regular r:id="rId50"/>
    </p:embeddedFont>
    <p:embeddedFont>
      <p:font typeface="等线" panose="02010600030101010101" pitchFamily="2" charset="-122"/>
      <p:regular r:id="rId51"/>
    </p:embeddedFont>
    <p:embeddedFont>
      <p:font typeface="华文楷体" panose="02010600040101010101" pitchFamily="2" charset="-122"/>
      <p:regular r:id="rId52"/>
    </p:embeddedFont>
    <p:embeddedFont>
      <p:font typeface="楷体" panose="02010609060101010101" charset="-122"/>
      <p:regular r:id="rId53"/>
    </p:embeddedFont>
    <p:embeddedFont>
      <p:font typeface="方正姚体" panose="02010601030101010101" pitchFamily="2" charset="-122"/>
      <p:regular r:id="rId54"/>
    </p:embeddedFont>
  </p:embeddedFontLst>
  <p:custDataLst>
    <p:tags r:id="rId55"/>
  </p:custDataLst>
  <p:defaultTextStyle>
    <a:lvl1pPr>
      <a:defRPr>
        <a:latin typeface="Arial" panose="020B0604020202020204"/>
        <a:ea typeface="Arial" panose="020B0604020202020204"/>
        <a:cs typeface="Arial" panose="020B0604020202020204"/>
        <a:sym typeface="Arial" panose="020B0604020202020204"/>
      </a:defRPr>
    </a:lvl1pPr>
    <a:lvl2pPr indent="457200">
      <a:defRPr>
        <a:latin typeface="Arial" panose="020B0604020202020204"/>
        <a:ea typeface="Arial" panose="020B0604020202020204"/>
        <a:cs typeface="Arial" panose="020B0604020202020204"/>
        <a:sym typeface="Arial" panose="020B0604020202020204"/>
      </a:defRPr>
    </a:lvl2pPr>
    <a:lvl3pPr indent="914400">
      <a:defRPr>
        <a:latin typeface="Arial" panose="020B0604020202020204"/>
        <a:ea typeface="Arial" panose="020B0604020202020204"/>
        <a:cs typeface="Arial" panose="020B0604020202020204"/>
        <a:sym typeface="Arial" panose="020B0604020202020204"/>
      </a:defRPr>
    </a:lvl3pPr>
    <a:lvl4pPr indent="1371600">
      <a:defRPr>
        <a:latin typeface="Arial" panose="020B0604020202020204"/>
        <a:ea typeface="Arial" panose="020B0604020202020204"/>
        <a:cs typeface="Arial" panose="020B0604020202020204"/>
        <a:sym typeface="Arial" panose="020B0604020202020204"/>
      </a:defRPr>
    </a:lvl4pPr>
    <a:lvl5pPr indent="1828800">
      <a:defRPr>
        <a:latin typeface="Arial" panose="020B0604020202020204"/>
        <a:ea typeface="Arial" panose="020B0604020202020204"/>
        <a:cs typeface="Arial" panose="020B0604020202020204"/>
        <a:sym typeface="Arial" panose="020B0604020202020204"/>
      </a:defRPr>
    </a:lvl5pPr>
    <a:lvl6pPr indent="2286000">
      <a:defRPr>
        <a:latin typeface="Arial" panose="020B0604020202020204"/>
        <a:ea typeface="Arial" panose="020B0604020202020204"/>
        <a:cs typeface="Arial" panose="020B0604020202020204"/>
        <a:sym typeface="Arial" panose="020B0604020202020204"/>
      </a:defRPr>
    </a:lvl6pPr>
    <a:lvl7pPr indent="2743200">
      <a:defRPr>
        <a:latin typeface="Arial" panose="020B0604020202020204"/>
        <a:ea typeface="Arial" panose="020B0604020202020204"/>
        <a:cs typeface="Arial" panose="020B0604020202020204"/>
        <a:sym typeface="Arial" panose="020B0604020202020204"/>
      </a:defRPr>
    </a:lvl7pPr>
    <a:lvl8pPr indent="3200400">
      <a:defRPr>
        <a:latin typeface="Arial" panose="020B0604020202020204"/>
        <a:ea typeface="Arial" panose="020B0604020202020204"/>
        <a:cs typeface="Arial" panose="020B0604020202020204"/>
        <a:sym typeface="Arial" panose="020B0604020202020204"/>
      </a:defRPr>
    </a:lvl8pPr>
    <a:lvl9pPr indent="3657600">
      <a:defRPr>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851" userDrawn="1">
          <p15:clr>
            <a:srgbClr val="A4A3A4"/>
          </p15:clr>
        </p15:guide>
        <p15:guide id="2" pos="269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 feng" initials="Df"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000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38" autoAdjust="0"/>
    <p:restoredTop sz="94660"/>
  </p:normalViewPr>
  <p:slideViewPr>
    <p:cSldViewPr snapToGrid="0">
      <p:cViewPr varScale="1">
        <p:scale>
          <a:sx n="91" d="100"/>
          <a:sy n="91" d="100"/>
        </p:scale>
        <p:origin x="1038" y="84"/>
      </p:cViewPr>
      <p:guideLst>
        <p:guide orient="horz" pos="1851"/>
        <p:guide pos="2690"/>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5" Type="http://schemas.openxmlformats.org/officeDocument/2006/relationships/tags" Target="tags/tag695.xml"/><Relationship Id="rId54" Type="http://schemas.openxmlformats.org/officeDocument/2006/relationships/font" Target="fonts/font7.fntdata"/><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Master" Target="slideMasters/slideMaster4.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notesMaster" Target="notesMasters/notesMaster1.xml"/><Relationship Id="rId13" Type="http://schemas.openxmlformats.org/officeDocument/2006/relationships/slide" Target="slides/slide2.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sp>
      <p:sp>
        <p:nvSpPr>
          <p:cNvPr id="36" name="Shape 36"/>
          <p:cNvSpPr>
            <a:spLocks noGrp="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8000"/>
      </a:lnSpc>
      <a:defRPr sz="2200">
        <a:latin typeface="+mj-lt"/>
        <a:ea typeface="+mj-ea"/>
        <a:cs typeface="+mj-cs"/>
        <a:sym typeface="Helvetica Neue"/>
      </a:defRPr>
    </a:lvl1pPr>
    <a:lvl2pPr indent="228600" defTabSz="457200">
      <a:lnSpc>
        <a:spcPct val="118000"/>
      </a:lnSpc>
      <a:defRPr sz="2200">
        <a:latin typeface="+mj-lt"/>
        <a:ea typeface="+mj-ea"/>
        <a:cs typeface="+mj-cs"/>
        <a:sym typeface="Helvetica Neue"/>
      </a:defRPr>
    </a:lvl2pPr>
    <a:lvl3pPr indent="457200" defTabSz="457200">
      <a:lnSpc>
        <a:spcPct val="118000"/>
      </a:lnSpc>
      <a:defRPr sz="2200">
        <a:latin typeface="+mj-lt"/>
        <a:ea typeface="+mj-ea"/>
        <a:cs typeface="+mj-cs"/>
        <a:sym typeface="Helvetica Neue"/>
      </a:defRPr>
    </a:lvl3pPr>
    <a:lvl4pPr indent="685800" defTabSz="457200">
      <a:lnSpc>
        <a:spcPct val="118000"/>
      </a:lnSpc>
      <a:defRPr sz="2200">
        <a:latin typeface="+mj-lt"/>
        <a:ea typeface="+mj-ea"/>
        <a:cs typeface="+mj-cs"/>
        <a:sym typeface="Helvetica Neue"/>
      </a:defRPr>
    </a:lvl4pPr>
    <a:lvl5pPr indent="914400" defTabSz="457200">
      <a:lnSpc>
        <a:spcPct val="118000"/>
      </a:lnSpc>
      <a:defRPr sz="2200">
        <a:latin typeface="+mj-lt"/>
        <a:ea typeface="+mj-ea"/>
        <a:cs typeface="+mj-cs"/>
        <a:sym typeface="Helvetica Neue"/>
      </a:defRPr>
    </a:lvl5pPr>
    <a:lvl6pPr indent="1143000" defTabSz="457200">
      <a:lnSpc>
        <a:spcPct val="118000"/>
      </a:lnSpc>
      <a:defRPr sz="2200">
        <a:latin typeface="+mj-lt"/>
        <a:ea typeface="+mj-ea"/>
        <a:cs typeface="+mj-cs"/>
        <a:sym typeface="Helvetica Neue"/>
      </a:defRPr>
    </a:lvl6pPr>
    <a:lvl7pPr indent="1371600" defTabSz="457200">
      <a:lnSpc>
        <a:spcPct val="118000"/>
      </a:lnSpc>
      <a:defRPr sz="2200">
        <a:latin typeface="+mj-lt"/>
        <a:ea typeface="+mj-ea"/>
        <a:cs typeface="+mj-cs"/>
        <a:sym typeface="Helvetica Neue"/>
      </a:defRPr>
    </a:lvl7pPr>
    <a:lvl8pPr indent="1600200" defTabSz="457200">
      <a:lnSpc>
        <a:spcPct val="118000"/>
      </a:lnSpc>
      <a:defRPr sz="2200">
        <a:latin typeface="+mj-lt"/>
        <a:ea typeface="+mj-ea"/>
        <a:cs typeface="+mj-cs"/>
        <a:sym typeface="Helvetica Neue"/>
      </a:defRPr>
    </a:lvl8pPr>
    <a:lvl9pPr indent="1828800" defTabSz="457200">
      <a:lnSpc>
        <a:spcPct val="118000"/>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5" Type="http://schemas.openxmlformats.org/officeDocument/2006/relationships/tags" Target="../tags/tag549.xml"/><Relationship Id="rId4" Type="http://schemas.openxmlformats.org/officeDocument/2006/relationships/tags" Target="../tags/tag548.xml"/><Relationship Id="rId3" Type="http://schemas.openxmlformats.org/officeDocument/2006/relationships/tags" Target="../tags/tag547.xm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5"/>
            <p:custDataLst>
              <p:tags r:id="rId5"/>
            </p:custDataLst>
          </p:nvPr>
        </p:nvSpPr>
        <p:spPr/>
        <p:txBody>
          <a:bodyPr/>
          <a:lstStyle/>
          <a:p>
            <a:fld id="{A64CA497-71E0-4184-919F-D45F39379D11}" type="slidenum">
              <a:rPr lang="zh-CN" altLang="en-US" smtClean="0"/>
            </a:fld>
            <a:endParaRPr lang="zh-CN" altLang="en-US">
              <a:ea typeface="黑体" panose="02010609060101010101"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ChangeArrowheads="1" noTextEdit="1"/>
          </p:cNvSpPr>
          <p:nvPr>
            <p:ph type="sldImg" idx="4294967295"/>
          </p:nvPr>
        </p:nvSpPr>
        <p:spPr>
          <a:xfrm>
            <a:off x="481013" y="1279525"/>
            <a:ext cx="6140450" cy="3454400"/>
          </a:xfrm>
        </p:spPr>
      </p:sp>
      <p:sp>
        <p:nvSpPr>
          <p:cNvPr id="46082" name="备注占位符 2"/>
          <p:cNvSpPr>
            <a:spLocks noGrp="1" noChangeArrowheads="1"/>
          </p:cNvSpPr>
          <p:nvPr>
            <p:ph type="body" idx="4294967295"/>
          </p:nvPr>
        </p:nvSpPr>
        <p:spPr/>
        <p:txBody>
          <a:bodyPr/>
          <a:lstStyle/>
          <a:p>
            <a:endParaRPr lang="zh-CN" altLang="en-US"/>
          </a:p>
        </p:txBody>
      </p:sp>
      <p:sp>
        <p:nvSpPr>
          <p:cNvPr id="460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31F7238-78C8-4259-ABB2-6BB38C7A9376}" type="slidenum">
              <a:rPr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noChangeArrowheads="1" noTextEdit="1"/>
          </p:cNvSpPr>
          <p:nvPr>
            <p:ph type="sldImg" idx="4294967295"/>
          </p:nvPr>
        </p:nvSpPr>
        <p:spPr>
          <a:xfrm>
            <a:off x="481013" y="1279525"/>
            <a:ext cx="6140450" cy="3454400"/>
          </a:xfrm>
        </p:spPr>
      </p:sp>
      <p:sp>
        <p:nvSpPr>
          <p:cNvPr id="61442" name="备注占位符 2"/>
          <p:cNvSpPr>
            <a:spLocks noGrp="1" noChangeArrowheads="1"/>
          </p:cNvSpPr>
          <p:nvPr>
            <p:ph type="body" idx="4294967295"/>
          </p:nvPr>
        </p:nvSpPr>
        <p:spPr/>
        <p:txBody>
          <a:bodyPr/>
          <a:lstStyle/>
          <a:p>
            <a:endParaRPr lang="zh-CN" altLang="en-US"/>
          </a:p>
        </p:txBody>
      </p:sp>
      <p:sp>
        <p:nvSpPr>
          <p:cNvPr id="6144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A0921FB-17BC-440C-B09F-CDAE3E0BC272}" type="slidenum">
              <a:rPr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0" Type="http://schemas.openxmlformats.org/officeDocument/2006/relationships/tags" Target="../tags/tag144.xml"/><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tags" Target="../tags/tag162.xml"/><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tags" Target="../tags/tag172.xml"/><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0" Type="http://schemas.openxmlformats.org/officeDocument/2006/relationships/tags" Target="../tags/tag198.xml"/><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tags" Target="../tags/tag216.xml"/><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tags" Target="../tags/tag226.xml"/><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0" Type="http://schemas.openxmlformats.org/officeDocument/2006/relationships/tags" Target="../tags/tag252.xml"/><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2" Type="http://schemas.openxmlformats.org/officeDocument/2006/relationships/tags" Target="../tags/tag263.xml"/><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7" Type="http://schemas.openxmlformats.org/officeDocument/2006/relationships/tags" Target="../tags/tag269.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tags" Target="../tags/tag270.xml"/><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tags" Target="../tags/tag280.xml"/><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tags" Target="../tags/tag298.xml"/><Relationship Id="rId10" Type="http://schemas.openxmlformats.org/officeDocument/2006/relationships/tags" Target="../tags/tag306.xml"/><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2" Type="http://schemas.openxmlformats.org/officeDocument/2006/relationships/tags" Target="../tags/tag317.xml"/><Relationship Id="rId11" Type="http://schemas.openxmlformats.org/officeDocument/2006/relationships/tags" Target="../tags/tag316.xml"/><Relationship Id="rId10" Type="http://schemas.openxmlformats.org/officeDocument/2006/relationships/tags" Target="../tags/tag315.xml"/><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tags" Target="../tags/tag324.xml"/><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6" Type="http://schemas.openxmlformats.org/officeDocument/2006/relationships/tags" Target="../tags/tag329.xml"/><Relationship Id="rId5" Type="http://schemas.openxmlformats.org/officeDocument/2006/relationships/tags" Target="../tags/tag328.xml"/><Relationship Id="rId4" Type="http://schemas.openxmlformats.org/officeDocument/2006/relationships/tags" Target="../tags/tag327.xml"/><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tags" Target="../tags/tag334.xml"/><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tags" Target="../tags/tag358.xml"/><Relationship Id="rId7" Type="http://schemas.openxmlformats.org/officeDocument/2006/relationships/tags" Target="../tags/tag357.xml"/><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tags" Target="../tags/tag354.xml"/><Relationship Id="rId3" Type="http://schemas.openxmlformats.org/officeDocument/2006/relationships/tags" Target="../tags/tag353.xml"/><Relationship Id="rId2" Type="http://schemas.openxmlformats.org/officeDocument/2006/relationships/tags" Target="../tags/tag352.xml"/><Relationship Id="rId10" Type="http://schemas.openxmlformats.org/officeDocument/2006/relationships/tags" Target="../tags/tag360.xml"/><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0" Type="http://schemas.openxmlformats.org/officeDocument/2006/relationships/tags" Target="../tags/tag36.xml"/><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tags" Target="../tags/tag361.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7" Type="http://schemas.openxmlformats.org/officeDocument/2006/relationships/tags" Target="../tags/tag377.xml"/><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2" Type="http://schemas.openxmlformats.org/officeDocument/2006/relationships/tags" Target="../tags/tag378.xml"/><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6" Type="http://schemas.openxmlformats.org/officeDocument/2006/relationships/tags" Target="../tags/tag383.xml"/><Relationship Id="rId5" Type="http://schemas.openxmlformats.org/officeDocument/2006/relationships/tags" Target="../tags/tag382.xml"/><Relationship Id="rId4" Type="http://schemas.openxmlformats.org/officeDocument/2006/relationships/tags" Target="../tags/tag381.xml"/><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tags" Target="../tags/tag388.xml"/><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391.xml"/><Relationship Id="rId4" Type="http://schemas.openxmlformats.org/officeDocument/2006/relationships/tags" Target="../tags/tag390.xml"/><Relationship Id="rId3" Type="http://schemas.openxmlformats.org/officeDocument/2006/relationships/tags" Target="../tags/tag389.xml"/><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4" Type="http://schemas.openxmlformats.org/officeDocument/2006/relationships/tags" Target="../tags/tag394.xml"/><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tags" Target="../tags/tag399.xml"/><Relationship Id="rId5" Type="http://schemas.openxmlformats.org/officeDocument/2006/relationships/tags" Target="../tags/tag398.xml"/><Relationship Id="rId4" Type="http://schemas.openxmlformats.org/officeDocument/2006/relationships/tags" Target="../tags/tag397.xml"/><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0" Type="http://schemas.openxmlformats.org/officeDocument/2006/relationships/tags" Target="../tags/tag414.xml"/><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tags" Target="../tags/tag42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2" Type="http://schemas.openxmlformats.org/officeDocument/2006/relationships/tags" Target="../tags/tag425.xml"/><Relationship Id="rId11" Type="http://schemas.openxmlformats.org/officeDocument/2006/relationships/tags" Target="../tags/tag424.xml"/><Relationship Id="rId10" Type="http://schemas.openxmlformats.org/officeDocument/2006/relationships/tags" Target="../tags/tag423.xml"/><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7" Type="http://schemas.openxmlformats.org/officeDocument/2006/relationships/tags" Target="../tags/tag431.xml"/><Relationship Id="rId6" Type="http://schemas.openxmlformats.org/officeDocument/2006/relationships/tags" Target="../tags/tag430.xml"/><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2" Type="http://schemas.openxmlformats.org/officeDocument/2006/relationships/tags" Target="../tags/tag432.xml"/><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tags" Target="../tags/tag442.xml"/><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445.xml"/><Relationship Id="rId4" Type="http://schemas.openxmlformats.org/officeDocument/2006/relationships/tags" Target="../tags/tag444.xml"/><Relationship Id="rId3" Type="http://schemas.openxmlformats.org/officeDocument/2006/relationships/tags" Target="../tags/tag443.xml"/><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4" Type="http://schemas.openxmlformats.org/officeDocument/2006/relationships/tags" Target="../tags/tag448.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8" Type="http://schemas.openxmlformats.org/officeDocument/2006/relationships/tags" Target="../tags/tag455.xml"/><Relationship Id="rId7" Type="http://schemas.openxmlformats.org/officeDocument/2006/relationships/tags" Target="../tags/tag454.xml"/><Relationship Id="rId6" Type="http://schemas.openxmlformats.org/officeDocument/2006/relationships/tags" Target="../tags/tag453.xml"/><Relationship Id="rId5" Type="http://schemas.openxmlformats.org/officeDocument/2006/relationships/tags" Target="../tags/tag452.xml"/><Relationship Id="rId4" Type="http://schemas.openxmlformats.org/officeDocument/2006/relationships/tags" Target="../tags/tag451.xml"/><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5" Type="http://schemas.openxmlformats.org/officeDocument/2006/relationships/tags" Target="../tags/tag459.xml"/><Relationship Id="rId4" Type="http://schemas.openxmlformats.org/officeDocument/2006/relationships/tags" Target="../tags/tag458.xml"/><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tags" Target="../tags/tag465.xml"/><Relationship Id="rId6" Type="http://schemas.openxmlformats.org/officeDocument/2006/relationships/tags" Target="../tags/tag464.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 Type="http://schemas.openxmlformats.org/officeDocument/2006/relationships/tags" Target="../tags/tag460.xml"/><Relationship Id="rId10" Type="http://schemas.openxmlformats.org/officeDocument/2006/relationships/tags" Target="../tags/tag468.xml"/><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9" Type="http://schemas.openxmlformats.org/officeDocument/2006/relationships/tags" Target="../tags/tag476.xml"/><Relationship Id="rId8" Type="http://schemas.openxmlformats.org/officeDocument/2006/relationships/tags" Target="../tags/tag475.xml"/><Relationship Id="rId7" Type="http://schemas.openxmlformats.org/officeDocument/2006/relationships/tags" Target="../tags/tag474.xml"/><Relationship Id="rId6" Type="http://schemas.openxmlformats.org/officeDocument/2006/relationships/tags" Target="../tags/tag473.xml"/><Relationship Id="rId5" Type="http://schemas.openxmlformats.org/officeDocument/2006/relationships/tags" Target="../tags/tag472.xml"/><Relationship Id="rId4" Type="http://schemas.openxmlformats.org/officeDocument/2006/relationships/tags" Target="../tags/tag471.xml"/><Relationship Id="rId3" Type="http://schemas.openxmlformats.org/officeDocument/2006/relationships/tags" Target="../tags/tag470.xml"/><Relationship Id="rId2" Type="http://schemas.openxmlformats.org/officeDocument/2006/relationships/tags" Target="../tags/tag469.xml"/><Relationship Id="rId12" Type="http://schemas.openxmlformats.org/officeDocument/2006/relationships/tags" Target="../tags/tag479.xml"/><Relationship Id="rId11" Type="http://schemas.openxmlformats.org/officeDocument/2006/relationships/tags" Target="../tags/tag478.xml"/><Relationship Id="rId10" Type="http://schemas.openxmlformats.org/officeDocument/2006/relationships/tags" Target="../tags/tag477.xml"/><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7" Type="http://schemas.openxmlformats.org/officeDocument/2006/relationships/tags" Target="../tags/tag485.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 Id="rId3" Type="http://schemas.openxmlformats.org/officeDocument/2006/relationships/tags" Target="../tags/tag481.xml"/><Relationship Id="rId2" Type="http://schemas.openxmlformats.org/officeDocument/2006/relationships/tags" Target="../tags/tag480.xml"/><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tags" Target="../tags/tag486.xml"/><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6" Type="http://schemas.openxmlformats.org/officeDocument/2006/relationships/tags" Target="../tags/tag491.xml"/><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5" Type="http://schemas.openxmlformats.org/officeDocument/2006/relationships/tags" Target="../tags/tag495.xml"/><Relationship Id="rId4" Type="http://schemas.openxmlformats.org/officeDocument/2006/relationships/tags" Target="../tags/tag494.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2" Type="http://schemas.openxmlformats.org/officeDocument/2006/relationships/tags" Target="../tags/tag496.xml"/><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499.xml"/><Relationship Id="rId4" Type="http://schemas.openxmlformats.org/officeDocument/2006/relationships/tags" Target="../tags/tag498.xml"/><Relationship Id="rId3" Type="http://schemas.openxmlformats.org/officeDocument/2006/relationships/tags" Target="../tags/tag497.xml"/><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4" Type="http://schemas.openxmlformats.org/officeDocument/2006/relationships/tags" Target="../tags/tag502.xml"/><Relationship Id="rId3" Type="http://schemas.openxmlformats.org/officeDocument/2006/relationships/tags" Target="../tags/tag501.xml"/><Relationship Id="rId2" Type="http://schemas.openxmlformats.org/officeDocument/2006/relationships/tags" Target="../tags/tag500.xml"/><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8" Type="http://schemas.openxmlformats.org/officeDocument/2006/relationships/tags" Target="../tags/tag509.xml"/><Relationship Id="rId7" Type="http://schemas.openxmlformats.org/officeDocument/2006/relationships/tags" Target="../tags/tag508.xml"/><Relationship Id="rId6" Type="http://schemas.openxmlformats.org/officeDocument/2006/relationships/tags" Target="../tags/tag507.xml"/><Relationship Id="rId5" Type="http://schemas.openxmlformats.org/officeDocument/2006/relationships/tags" Target="../tags/tag506.xml"/><Relationship Id="rId4" Type="http://schemas.openxmlformats.org/officeDocument/2006/relationships/tags" Target="../tags/tag505.xml"/><Relationship Id="rId3" Type="http://schemas.openxmlformats.org/officeDocument/2006/relationships/tags" Target="../tags/tag504.xml"/><Relationship Id="rId2" Type="http://schemas.openxmlformats.org/officeDocument/2006/relationships/tags" Target="../tags/tag503.xml"/><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5" Type="http://schemas.openxmlformats.org/officeDocument/2006/relationships/tags" Target="../tags/tag513.xml"/><Relationship Id="rId4" Type="http://schemas.openxmlformats.org/officeDocument/2006/relationships/tags" Target="../tags/tag512.xml"/><Relationship Id="rId3" Type="http://schemas.openxmlformats.org/officeDocument/2006/relationships/tags" Target="../tags/tag511.xml"/><Relationship Id="rId2" Type="http://schemas.openxmlformats.org/officeDocument/2006/relationships/tags" Target="../tags/tag510.xml"/><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9" Type="http://schemas.openxmlformats.org/officeDocument/2006/relationships/tags" Target="../tags/tag521.xml"/><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 Type="http://schemas.openxmlformats.org/officeDocument/2006/relationships/tags" Target="../tags/tag515.xml"/><Relationship Id="rId2" Type="http://schemas.openxmlformats.org/officeDocument/2006/relationships/tags" Target="../tags/tag514.xml"/><Relationship Id="rId10" Type="http://schemas.openxmlformats.org/officeDocument/2006/relationships/tags" Target="../tags/tag522.xml"/><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9" Type="http://schemas.openxmlformats.org/officeDocument/2006/relationships/tags" Target="../tags/tag530.xml"/><Relationship Id="rId8" Type="http://schemas.openxmlformats.org/officeDocument/2006/relationships/tags" Target="../tags/tag529.xml"/><Relationship Id="rId7" Type="http://schemas.openxmlformats.org/officeDocument/2006/relationships/tags" Target="../tags/tag528.xml"/><Relationship Id="rId6" Type="http://schemas.openxmlformats.org/officeDocument/2006/relationships/tags" Target="../tags/tag527.xml"/><Relationship Id="rId5" Type="http://schemas.openxmlformats.org/officeDocument/2006/relationships/tags" Target="../tags/tag526.xml"/><Relationship Id="rId4" Type="http://schemas.openxmlformats.org/officeDocument/2006/relationships/tags" Target="../tags/tag525.xml"/><Relationship Id="rId3" Type="http://schemas.openxmlformats.org/officeDocument/2006/relationships/tags" Target="../tags/tag524.xml"/><Relationship Id="rId2" Type="http://schemas.openxmlformats.org/officeDocument/2006/relationships/tags" Target="../tags/tag523.xml"/><Relationship Id="rId12" Type="http://schemas.openxmlformats.org/officeDocument/2006/relationships/tags" Target="../tags/tag533.xml"/><Relationship Id="rId11" Type="http://schemas.openxmlformats.org/officeDocument/2006/relationships/tags" Target="../tags/tag532.xml"/><Relationship Id="rId10" Type="http://schemas.openxmlformats.org/officeDocument/2006/relationships/tags" Target="../tags/tag531.xml"/><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7" Type="http://schemas.openxmlformats.org/officeDocument/2006/relationships/tags" Target="../tags/tag539.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tags" Target="../tags/tag540.xml"/><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tags" Target="../tags/tag118.xml"/><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12" name="文本框 11"/>
          <p:cNvSpPr txBox="1"/>
          <p:nvPr userDrawn="1">
            <p:custDataLst>
              <p:tags r:id="rId2"/>
            </p:custDataLst>
          </p:nvPr>
        </p:nvSpPr>
        <p:spPr>
          <a:xfrm>
            <a:off x="866958" y="356324"/>
            <a:ext cx="1403949" cy="829945"/>
          </a:xfrm>
          <a:prstGeom prst="rect">
            <a:avLst/>
          </a:prstGeom>
          <a:noFill/>
        </p:spPr>
        <p:txBody>
          <a:bodyPr wrap="square" rtlCol="0">
            <a:spAutoFit/>
          </a:bodyPr>
          <a:lstStyle/>
          <a:p>
            <a:r>
              <a:rPr lang="zh-CN" altLang="en-US" sz="2395" b="1">
                <a:solidFill>
                  <a:schemeClr val="tx1"/>
                </a:solidFill>
                <a:latin typeface="黑体" panose="02010609060101010101" pitchFamily="49" charset="-122"/>
                <a:ea typeface="黑体" panose="02010609060101010101" pitchFamily="49" charset="-122"/>
              </a:rPr>
              <a:t>新知探究</a:t>
            </a:r>
            <a:endParaRPr lang="zh-CN" altLang="en-US" sz="2395" b="1">
              <a:solidFill>
                <a:schemeClr val="tx1"/>
              </a:solidFill>
              <a:latin typeface="黑体" panose="02010609060101010101" pitchFamily="49" charset="-122"/>
              <a:ea typeface="黑体" panose="02010609060101010101" pitchFamily="49" charset="-122"/>
            </a:endParaRPr>
          </a:p>
        </p:txBody>
      </p:sp>
      <p:sp>
        <p:nvSpPr>
          <p:cNvPr id="7" name="箭头: 五边形 6"/>
          <p:cNvSpPr/>
          <p:nvPr userDrawn="1">
            <p:custDataLst>
              <p:tags r:id="rId3"/>
            </p:custDataLst>
          </p:nvPr>
        </p:nvSpPr>
        <p:spPr>
          <a:xfrm>
            <a:off x="407599" y="451769"/>
            <a:ext cx="329960" cy="303330"/>
          </a:xfrm>
          <a:prstGeom prst="homePlate">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箭头: V 形 7"/>
          <p:cNvSpPr/>
          <p:nvPr userDrawn="1">
            <p:custDataLst>
              <p:tags r:id="rId4"/>
            </p:custDataLst>
          </p:nvPr>
        </p:nvSpPr>
        <p:spPr>
          <a:xfrm>
            <a:off x="698739" y="451769"/>
            <a:ext cx="168215" cy="303329"/>
          </a:xfrm>
          <a:prstGeom prst="chevron">
            <a:avLst/>
          </a:prstGeom>
          <a:solidFill>
            <a:srgbClr val="107AA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endParaRPr>
          </a:p>
        </p:txBody>
      </p:sp>
      <p:sp>
        <p:nvSpPr>
          <p:cNvPr id="9" name="矩形 8"/>
          <p:cNvSpPr/>
          <p:nvPr userDrawn="1">
            <p:custDataLst>
              <p:tags r:id="rId5"/>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6"/>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矩形 10"/>
          <p:cNvSpPr/>
          <p:nvPr userDrawn="1">
            <p:custDataLst>
              <p:tags r:id="rId7"/>
            </p:custDataLst>
          </p:nvPr>
        </p:nvSpPr>
        <p:spPr>
          <a:xfrm>
            <a:off x="1" y="290421"/>
            <a:ext cx="146050" cy="4714050"/>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矩形 12"/>
          <p:cNvSpPr/>
          <p:nvPr userDrawn="1">
            <p:custDataLst>
              <p:tags r:id="rId8"/>
            </p:custDataLst>
          </p:nvPr>
        </p:nvSpPr>
        <p:spPr>
          <a:xfrm>
            <a:off x="8997951" y="316235"/>
            <a:ext cx="146049" cy="4694689"/>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4000" cy="354532"/>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userDrawn="1">
            <p:custDataLst>
              <p:tags r:id="rId3"/>
            </p:custDataLst>
          </p:nvPr>
        </p:nvSpPr>
        <p:spPr>
          <a:xfrm>
            <a:off x="0" y="4985111"/>
            <a:ext cx="9144000" cy="14559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userDrawn="1">
            <p:custDataLst>
              <p:tags r:id="rId4"/>
            </p:custDataLst>
          </p:nvPr>
        </p:nvSpPr>
        <p:spPr>
          <a:xfrm>
            <a:off x="1" y="342051"/>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userDrawn="1">
            <p:custDataLst>
              <p:tags r:id="rId5"/>
            </p:custDataLst>
          </p:nvPr>
        </p:nvSpPr>
        <p:spPr>
          <a:xfrm>
            <a:off x="8997950" y="329144"/>
            <a:ext cx="146050" cy="4688234"/>
          </a:xfrm>
          <a:prstGeom prst="rect">
            <a:avLst/>
          </a:prstGeom>
          <a:solidFill>
            <a:srgbClr val="107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rot="0">
            <a:off x="7827645" y="4299421"/>
            <a:ext cx="1323975" cy="838505"/>
            <a:chOff x="754199" y="2594060"/>
            <a:chExt cx="5595801" cy="3552740"/>
          </a:xfrm>
        </p:grpSpPr>
        <p:sp>
          <p:nvSpPr>
            <p:cNvPr id="15" name="任意多边形 200"/>
            <p:cNvSpPr/>
            <p:nvPr>
              <p:custDataLst>
                <p:tags r:id="rId3"/>
              </p:custDataLst>
            </p:nvPr>
          </p:nvSpPr>
          <p:spPr bwMode="auto">
            <a:xfrm>
              <a:off x="754199" y="4513913"/>
              <a:ext cx="2581118" cy="1626650"/>
            </a:xfrm>
            <a:custGeom>
              <a:avLst/>
              <a:gdLst>
                <a:gd name="T0" fmla="*/ 1 w 796"/>
                <a:gd name="T1" fmla="*/ 502 h 502"/>
                <a:gd name="T2" fmla="*/ 0 w 796"/>
                <a:gd name="T3" fmla="*/ 471 h 502"/>
                <a:gd name="T4" fmla="*/ 91 w 796"/>
                <a:gd name="T5" fmla="*/ 404 h 502"/>
                <a:gd name="T6" fmla="*/ 128 w 796"/>
                <a:gd name="T7" fmla="*/ 416 h 502"/>
                <a:gd name="T8" fmla="*/ 206 w 796"/>
                <a:gd name="T9" fmla="*/ 391 h 502"/>
                <a:gd name="T10" fmla="*/ 291 w 796"/>
                <a:gd name="T11" fmla="*/ 276 h 502"/>
                <a:gd name="T12" fmla="*/ 399 w 796"/>
                <a:gd name="T13" fmla="*/ 272 h 502"/>
                <a:gd name="T14" fmla="*/ 458 w 796"/>
                <a:gd name="T15" fmla="*/ 340 h 502"/>
                <a:gd name="T16" fmla="*/ 577 w 796"/>
                <a:gd name="T17" fmla="*/ 318 h 502"/>
                <a:gd name="T18" fmla="*/ 661 w 796"/>
                <a:gd name="T19" fmla="*/ 74 h 502"/>
                <a:gd name="T20" fmla="*/ 796 w 796"/>
                <a:gd name="T21" fmla="*/ 97 h 502"/>
                <a:gd name="T22" fmla="*/ 796 w 796"/>
                <a:gd name="T23" fmla="*/ 498 h 502"/>
                <a:gd name="T24" fmla="*/ 1 w 796"/>
                <a:gd name="T2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6" h="502">
                  <a:moveTo>
                    <a:pt x="1" y="502"/>
                  </a:moveTo>
                  <a:cubicBezTo>
                    <a:pt x="0" y="471"/>
                    <a:pt x="0" y="471"/>
                    <a:pt x="0" y="471"/>
                  </a:cubicBezTo>
                  <a:cubicBezTo>
                    <a:pt x="0" y="423"/>
                    <a:pt x="46" y="389"/>
                    <a:pt x="91" y="404"/>
                  </a:cubicBezTo>
                  <a:cubicBezTo>
                    <a:pt x="128" y="416"/>
                    <a:pt x="128" y="416"/>
                    <a:pt x="128" y="416"/>
                  </a:cubicBezTo>
                  <a:cubicBezTo>
                    <a:pt x="157" y="425"/>
                    <a:pt x="188" y="415"/>
                    <a:pt x="206" y="391"/>
                  </a:cubicBezTo>
                  <a:cubicBezTo>
                    <a:pt x="291" y="276"/>
                    <a:pt x="291" y="276"/>
                    <a:pt x="291" y="276"/>
                  </a:cubicBezTo>
                  <a:cubicBezTo>
                    <a:pt x="317" y="240"/>
                    <a:pt x="370" y="238"/>
                    <a:pt x="399" y="272"/>
                  </a:cubicBezTo>
                  <a:cubicBezTo>
                    <a:pt x="458" y="340"/>
                    <a:pt x="458" y="340"/>
                    <a:pt x="458" y="340"/>
                  </a:cubicBezTo>
                  <a:cubicBezTo>
                    <a:pt x="493" y="381"/>
                    <a:pt x="559" y="368"/>
                    <a:pt x="577" y="318"/>
                  </a:cubicBezTo>
                  <a:cubicBezTo>
                    <a:pt x="661" y="74"/>
                    <a:pt x="661" y="74"/>
                    <a:pt x="661" y="74"/>
                  </a:cubicBezTo>
                  <a:cubicBezTo>
                    <a:pt x="687" y="0"/>
                    <a:pt x="796" y="19"/>
                    <a:pt x="796" y="97"/>
                  </a:cubicBezTo>
                  <a:cubicBezTo>
                    <a:pt x="796" y="498"/>
                    <a:pt x="796" y="498"/>
                    <a:pt x="796" y="498"/>
                  </a:cubicBezTo>
                  <a:lnTo>
                    <a:pt x="1" y="502"/>
                  </a:ln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sp>
          <p:nvSpPr>
            <p:cNvPr id="16" name="任意多边形 201"/>
            <p:cNvSpPr/>
            <p:nvPr>
              <p:custDataLst>
                <p:tags r:id="rId4"/>
              </p:custDataLst>
            </p:nvPr>
          </p:nvSpPr>
          <p:spPr bwMode="auto">
            <a:xfrm>
              <a:off x="835297" y="2594060"/>
              <a:ext cx="5165354" cy="3549621"/>
            </a:xfrm>
            <a:custGeom>
              <a:avLst/>
              <a:gdLst>
                <a:gd name="T0" fmla="*/ 1592 w 1593"/>
                <a:gd name="T1" fmla="*/ 1095 h 1096"/>
                <a:gd name="T2" fmla="*/ 1593 w 1593"/>
                <a:gd name="T3" fmla="*/ 1095 h 1096"/>
                <a:gd name="T4" fmla="*/ 1591 w 1593"/>
                <a:gd name="T5" fmla="*/ 1094 h 1096"/>
                <a:gd name="T6" fmla="*/ 1279 w 1593"/>
                <a:gd name="T7" fmla="*/ 188 h 1096"/>
                <a:gd name="T8" fmla="*/ 1064 w 1593"/>
                <a:gd name="T9" fmla="*/ 0 h 1096"/>
                <a:gd name="T10" fmla="*/ 1066 w 1593"/>
                <a:gd name="T11" fmla="*/ 1 h 1096"/>
                <a:gd name="T12" fmla="*/ 849 w 1593"/>
                <a:gd name="T13" fmla="*/ 196 h 1096"/>
                <a:gd name="T14" fmla="*/ 652 w 1593"/>
                <a:gd name="T15" fmla="*/ 829 h 1096"/>
                <a:gd name="T16" fmla="*/ 605 w 1593"/>
                <a:gd name="T17" fmla="*/ 974 h 1096"/>
                <a:gd name="T18" fmla="*/ 541 w 1593"/>
                <a:gd name="T19" fmla="*/ 1001 h 1096"/>
                <a:gd name="T20" fmla="*/ 513 w 1593"/>
                <a:gd name="T21" fmla="*/ 987 h 1096"/>
                <a:gd name="T22" fmla="*/ 460 w 1593"/>
                <a:gd name="T23" fmla="*/ 995 h 1096"/>
                <a:gd name="T24" fmla="*/ 428 w 1593"/>
                <a:gd name="T25" fmla="*/ 1027 h 1096"/>
                <a:gd name="T26" fmla="*/ 358 w 1593"/>
                <a:gd name="T27" fmla="*/ 1021 h 1096"/>
                <a:gd name="T28" fmla="*/ 328 w 1593"/>
                <a:gd name="T29" fmla="*/ 977 h 1096"/>
                <a:gd name="T30" fmla="*/ 255 w 1593"/>
                <a:gd name="T31" fmla="*/ 973 h 1096"/>
                <a:gd name="T32" fmla="*/ 193 w 1593"/>
                <a:gd name="T33" fmla="*/ 1048 h 1096"/>
                <a:gd name="T34" fmla="*/ 147 w 1593"/>
                <a:gd name="T35" fmla="*/ 1063 h 1096"/>
                <a:gd name="T36" fmla="*/ 99 w 1593"/>
                <a:gd name="T37" fmla="*/ 1050 h 1096"/>
                <a:gd name="T38" fmla="*/ 64 w 1593"/>
                <a:gd name="T39" fmla="*/ 1056 h 1096"/>
                <a:gd name="T40" fmla="*/ 0 w 1593"/>
                <a:gd name="T41" fmla="*/ 1095 h 1096"/>
                <a:gd name="T42" fmla="*/ 1581 w 1593"/>
                <a:gd name="T43" fmla="*/ 1095 h 1096"/>
                <a:gd name="T44" fmla="*/ 1592 w 1593"/>
                <a:gd name="T45" fmla="*/ 1096 h 1096"/>
                <a:gd name="T46" fmla="*/ 1592 w 1593"/>
                <a:gd name="T47" fmla="*/ 1095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3" h="1096">
                  <a:moveTo>
                    <a:pt x="1592" y="1095"/>
                  </a:moveTo>
                  <a:cubicBezTo>
                    <a:pt x="1593" y="1095"/>
                    <a:pt x="1593" y="1095"/>
                    <a:pt x="1593" y="1095"/>
                  </a:cubicBezTo>
                  <a:cubicBezTo>
                    <a:pt x="1591" y="1094"/>
                    <a:pt x="1591" y="1094"/>
                    <a:pt x="1591" y="1094"/>
                  </a:cubicBezTo>
                  <a:cubicBezTo>
                    <a:pt x="1279" y="188"/>
                    <a:pt x="1279" y="188"/>
                    <a:pt x="1279" y="188"/>
                  </a:cubicBezTo>
                  <a:cubicBezTo>
                    <a:pt x="1247" y="97"/>
                    <a:pt x="1176" y="0"/>
                    <a:pt x="1064" y="0"/>
                  </a:cubicBezTo>
                  <a:cubicBezTo>
                    <a:pt x="1066" y="1"/>
                    <a:pt x="1066" y="1"/>
                    <a:pt x="1066" y="1"/>
                  </a:cubicBezTo>
                  <a:cubicBezTo>
                    <a:pt x="966" y="1"/>
                    <a:pt x="879" y="101"/>
                    <a:pt x="849" y="196"/>
                  </a:cubicBezTo>
                  <a:cubicBezTo>
                    <a:pt x="652" y="829"/>
                    <a:pt x="652" y="829"/>
                    <a:pt x="652" y="829"/>
                  </a:cubicBezTo>
                  <a:cubicBezTo>
                    <a:pt x="605" y="974"/>
                    <a:pt x="605" y="974"/>
                    <a:pt x="605" y="974"/>
                  </a:cubicBezTo>
                  <a:cubicBezTo>
                    <a:pt x="596" y="1000"/>
                    <a:pt x="566" y="1013"/>
                    <a:pt x="541" y="1001"/>
                  </a:cubicBezTo>
                  <a:cubicBezTo>
                    <a:pt x="513" y="987"/>
                    <a:pt x="513" y="987"/>
                    <a:pt x="513" y="987"/>
                  </a:cubicBezTo>
                  <a:cubicBezTo>
                    <a:pt x="495" y="978"/>
                    <a:pt x="474" y="981"/>
                    <a:pt x="460" y="995"/>
                  </a:cubicBezTo>
                  <a:cubicBezTo>
                    <a:pt x="428" y="1027"/>
                    <a:pt x="428" y="1027"/>
                    <a:pt x="428" y="1027"/>
                  </a:cubicBezTo>
                  <a:cubicBezTo>
                    <a:pt x="408" y="1048"/>
                    <a:pt x="374" y="1044"/>
                    <a:pt x="358" y="1021"/>
                  </a:cubicBezTo>
                  <a:cubicBezTo>
                    <a:pt x="328" y="977"/>
                    <a:pt x="328" y="977"/>
                    <a:pt x="328" y="977"/>
                  </a:cubicBezTo>
                  <a:cubicBezTo>
                    <a:pt x="311" y="952"/>
                    <a:pt x="275" y="950"/>
                    <a:pt x="255" y="973"/>
                  </a:cubicBezTo>
                  <a:cubicBezTo>
                    <a:pt x="193" y="1048"/>
                    <a:pt x="193" y="1048"/>
                    <a:pt x="193" y="1048"/>
                  </a:cubicBezTo>
                  <a:cubicBezTo>
                    <a:pt x="182" y="1061"/>
                    <a:pt x="164" y="1067"/>
                    <a:pt x="147" y="1063"/>
                  </a:cubicBezTo>
                  <a:cubicBezTo>
                    <a:pt x="99" y="1050"/>
                    <a:pt x="99" y="1050"/>
                    <a:pt x="99" y="1050"/>
                  </a:cubicBezTo>
                  <a:cubicBezTo>
                    <a:pt x="87" y="1047"/>
                    <a:pt x="74" y="1049"/>
                    <a:pt x="64" y="1056"/>
                  </a:cubicBezTo>
                  <a:cubicBezTo>
                    <a:pt x="0" y="1095"/>
                    <a:pt x="0" y="1095"/>
                    <a:pt x="0" y="1095"/>
                  </a:cubicBezTo>
                  <a:cubicBezTo>
                    <a:pt x="1581" y="1095"/>
                    <a:pt x="1581" y="1095"/>
                    <a:pt x="1581" y="1095"/>
                  </a:cubicBezTo>
                  <a:cubicBezTo>
                    <a:pt x="1592" y="1096"/>
                    <a:pt x="1592" y="1096"/>
                    <a:pt x="1592" y="1096"/>
                  </a:cubicBezTo>
                  <a:lnTo>
                    <a:pt x="1592" y="1095"/>
                  </a:lnTo>
                  <a:close/>
                </a:path>
              </a:pathLst>
            </a:custGeom>
            <a:gradFill>
              <a:gsLst>
                <a:gs pos="0">
                  <a:schemeClr val="accent3"/>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10" tIns="34205" rIns="68410" bIns="34205" numCol="1" spcCol="0" rtlCol="0" fromWordArt="0" anchor="ctr" anchorCtr="0" forceAA="0" compatLnSpc="1">
              <a:noAutofit/>
            </a:bodyPr>
            <a:lstStyle/>
            <a:p>
              <a:pPr algn="ctr"/>
              <a:endParaRPr sz="1345">
                <a:solidFill>
                  <a:schemeClr val="lt1"/>
                </a:solidFill>
                <a:latin typeface="Arial" panose="020B0604020202020204" pitchFamily="34" charset="0"/>
              </a:endParaRPr>
            </a:p>
          </p:txBody>
        </p:sp>
        <p:sp>
          <p:nvSpPr>
            <p:cNvPr id="17" name="任意多边形 202"/>
            <p:cNvSpPr/>
            <p:nvPr>
              <p:custDataLst>
                <p:tags r:id="rId5"/>
              </p:custDataLst>
            </p:nvPr>
          </p:nvSpPr>
          <p:spPr bwMode="auto">
            <a:xfrm>
              <a:off x="3438249" y="4290891"/>
              <a:ext cx="2911751" cy="1855909"/>
            </a:xfrm>
            <a:custGeom>
              <a:avLst/>
              <a:gdLst>
                <a:gd name="T0" fmla="*/ 626 w 898"/>
                <a:gd name="T1" fmla="*/ 128 h 573"/>
                <a:gd name="T2" fmla="*/ 577 w 898"/>
                <a:gd name="T3" fmla="*/ 388 h 573"/>
                <a:gd name="T4" fmla="*/ 459 w 898"/>
                <a:gd name="T5" fmla="*/ 410 h 573"/>
                <a:gd name="T6" fmla="*/ 400 w 898"/>
                <a:gd name="T7" fmla="*/ 341 h 573"/>
                <a:gd name="T8" fmla="*/ 292 w 898"/>
                <a:gd name="T9" fmla="*/ 345 h 573"/>
                <a:gd name="T10" fmla="*/ 206 w 898"/>
                <a:gd name="T11" fmla="*/ 461 h 573"/>
                <a:gd name="T12" fmla="*/ 129 w 898"/>
                <a:gd name="T13" fmla="*/ 486 h 573"/>
                <a:gd name="T14" fmla="*/ 92 w 898"/>
                <a:gd name="T15" fmla="*/ 474 h 573"/>
                <a:gd name="T16" fmla="*/ 1 w 898"/>
                <a:gd name="T17" fmla="*/ 541 h 573"/>
                <a:gd name="T18" fmla="*/ 1 w 898"/>
                <a:gd name="T19" fmla="*/ 568 h 573"/>
                <a:gd name="T20" fmla="*/ 898 w 898"/>
                <a:gd name="T21" fmla="*/ 573 h 573"/>
                <a:gd name="T22" fmla="*/ 765 w 898"/>
                <a:gd name="T23" fmla="*/ 124 h 573"/>
                <a:gd name="T24" fmla="*/ 626 w 898"/>
                <a:gd name="T25" fmla="*/ 1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8" h="573">
                  <a:moveTo>
                    <a:pt x="626" y="128"/>
                  </a:moveTo>
                  <a:cubicBezTo>
                    <a:pt x="577" y="388"/>
                    <a:pt x="577" y="388"/>
                    <a:pt x="577" y="388"/>
                  </a:cubicBezTo>
                  <a:cubicBezTo>
                    <a:pt x="560" y="438"/>
                    <a:pt x="494" y="451"/>
                    <a:pt x="459" y="410"/>
                  </a:cubicBezTo>
                  <a:cubicBezTo>
                    <a:pt x="400" y="341"/>
                    <a:pt x="400" y="341"/>
                    <a:pt x="400" y="341"/>
                  </a:cubicBezTo>
                  <a:cubicBezTo>
                    <a:pt x="371" y="307"/>
                    <a:pt x="318" y="310"/>
                    <a:pt x="292" y="345"/>
                  </a:cubicBezTo>
                  <a:cubicBezTo>
                    <a:pt x="206" y="461"/>
                    <a:pt x="206" y="461"/>
                    <a:pt x="206" y="461"/>
                  </a:cubicBezTo>
                  <a:cubicBezTo>
                    <a:pt x="189" y="485"/>
                    <a:pt x="157" y="495"/>
                    <a:pt x="129" y="486"/>
                  </a:cubicBezTo>
                  <a:cubicBezTo>
                    <a:pt x="92" y="474"/>
                    <a:pt x="92" y="474"/>
                    <a:pt x="92" y="474"/>
                  </a:cubicBezTo>
                  <a:cubicBezTo>
                    <a:pt x="47" y="459"/>
                    <a:pt x="0" y="493"/>
                    <a:pt x="1" y="541"/>
                  </a:cubicBezTo>
                  <a:cubicBezTo>
                    <a:pt x="1" y="568"/>
                    <a:pt x="1" y="568"/>
                    <a:pt x="1" y="568"/>
                  </a:cubicBezTo>
                  <a:cubicBezTo>
                    <a:pt x="898" y="573"/>
                    <a:pt x="898" y="573"/>
                    <a:pt x="898" y="573"/>
                  </a:cubicBezTo>
                  <a:cubicBezTo>
                    <a:pt x="765" y="124"/>
                    <a:pt x="765" y="124"/>
                    <a:pt x="765" y="124"/>
                  </a:cubicBezTo>
                  <a:cubicBezTo>
                    <a:pt x="733" y="0"/>
                    <a:pt x="625" y="56"/>
                    <a:pt x="626" y="128"/>
                  </a:cubicBezTo>
                  <a:close/>
                </a:path>
              </a:pathLst>
            </a:custGeom>
            <a:solidFill>
              <a:schemeClr val="accent2"/>
            </a:solidFill>
            <a:ln>
              <a:noFill/>
            </a:ln>
          </p:spPr>
          <p:txBody>
            <a:bodyPr wrap="square" lIns="68410" tIns="34205" rIns="68410" bIns="34205" anchor="ctr">
              <a:normAutofit/>
            </a:bodyPr>
            <a:lstStyle/>
            <a:p>
              <a:pPr algn="ctr"/>
              <a:endParaRPr sz="1345">
                <a:latin typeface="Arial" panose="020B0604020202020204" pitchFamily="34" charset="0"/>
              </a:endParaRPr>
            </a:p>
          </p:txBody>
        </p:sp>
      </p:grpSp>
      <p:sp>
        <p:nvSpPr>
          <p:cNvPr id="14" name="任意多边形 193"/>
          <p:cNvSpPr/>
          <p:nvPr>
            <p:custDataLst>
              <p:tags r:id="rId6"/>
            </p:custDataLst>
          </p:nvPr>
        </p:nvSpPr>
        <p:spPr bwMode="auto">
          <a:xfrm>
            <a:off x="97155" y="122570"/>
            <a:ext cx="405289" cy="209033"/>
          </a:xfrm>
          <a:custGeom>
            <a:avLst/>
            <a:gdLst>
              <a:gd name="T0" fmla="*/ 0 w 262"/>
              <a:gd name="T1" fmla="*/ 94 h 135"/>
              <a:gd name="T2" fmla="*/ 41 w 262"/>
              <a:gd name="T3" fmla="*/ 52 h 135"/>
              <a:gd name="T4" fmla="*/ 56 w 262"/>
              <a:gd name="T5" fmla="*/ 55 h 135"/>
              <a:gd name="T6" fmla="*/ 87 w 262"/>
              <a:gd name="T7" fmla="*/ 27 h 135"/>
              <a:gd name="T8" fmla="*/ 109 w 262"/>
              <a:gd name="T9" fmla="*/ 36 h 135"/>
              <a:gd name="T10" fmla="*/ 153 w 262"/>
              <a:gd name="T11" fmla="*/ 0 h 135"/>
              <a:gd name="T12" fmla="*/ 198 w 262"/>
              <a:gd name="T13" fmla="*/ 46 h 135"/>
              <a:gd name="T14" fmla="*/ 198 w 262"/>
              <a:gd name="T15" fmla="*/ 49 h 135"/>
              <a:gd name="T16" fmla="*/ 216 w 262"/>
              <a:gd name="T17" fmla="*/ 45 h 135"/>
              <a:gd name="T18" fmla="*/ 262 w 262"/>
              <a:gd name="T19" fmla="*/ 90 h 135"/>
              <a:gd name="T20" fmla="*/ 223 w 262"/>
              <a:gd name="T21" fmla="*/ 135 h 135"/>
              <a:gd name="T22" fmla="*/ 223 w 262"/>
              <a:gd name="T23" fmla="*/ 135 h 135"/>
              <a:gd name="T24" fmla="*/ 34 w 262"/>
              <a:gd name="T25" fmla="*/ 135 h 135"/>
              <a:gd name="T26" fmla="*/ 34 w 262"/>
              <a:gd name="T27" fmla="*/ 135 h 135"/>
              <a:gd name="T28" fmla="*/ 0 w 262"/>
              <a:gd name="T29" fmla="*/ 9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35">
                <a:moveTo>
                  <a:pt x="0" y="94"/>
                </a:moveTo>
                <a:cubicBezTo>
                  <a:pt x="0" y="71"/>
                  <a:pt x="18" y="52"/>
                  <a:pt x="41" y="52"/>
                </a:cubicBezTo>
                <a:cubicBezTo>
                  <a:pt x="46" y="52"/>
                  <a:pt x="51" y="53"/>
                  <a:pt x="56" y="55"/>
                </a:cubicBezTo>
                <a:cubicBezTo>
                  <a:pt x="58" y="39"/>
                  <a:pt x="71" y="27"/>
                  <a:pt x="87" y="27"/>
                </a:cubicBezTo>
                <a:cubicBezTo>
                  <a:pt x="95" y="27"/>
                  <a:pt x="103" y="30"/>
                  <a:pt x="109" y="36"/>
                </a:cubicBezTo>
                <a:cubicBezTo>
                  <a:pt x="113" y="15"/>
                  <a:pt x="131" y="0"/>
                  <a:pt x="153" y="0"/>
                </a:cubicBezTo>
                <a:cubicBezTo>
                  <a:pt x="178" y="0"/>
                  <a:pt x="198" y="21"/>
                  <a:pt x="198" y="46"/>
                </a:cubicBezTo>
                <a:cubicBezTo>
                  <a:pt x="198" y="47"/>
                  <a:pt x="198" y="48"/>
                  <a:pt x="198" y="49"/>
                </a:cubicBezTo>
                <a:cubicBezTo>
                  <a:pt x="203" y="46"/>
                  <a:pt x="210" y="45"/>
                  <a:pt x="216" y="45"/>
                </a:cubicBezTo>
                <a:cubicBezTo>
                  <a:pt x="241" y="45"/>
                  <a:pt x="262" y="65"/>
                  <a:pt x="262" y="90"/>
                </a:cubicBezTo>
                <a:cubicBezTo>
                  <a:pt x="262" y="113"/>
                  <a:pt x="245" y="131"/>
                  <a:pt x="223" y="135"/>
                </a:cubicBezTo>
                <a:cubicBezTo>
                  <a:pt x="223" y="135"/>
                  <a:pt x="223" y="135"/>
                  <a:pt x="223" y="135"/>
                </a:cubicBezTo>
                <a:cubicBezTo>
                  <a:pt x="34" y="135"/>
                  <a:pt x="34" y="135"/>
                  <a:pt x="34" y="135"/>
                </a:cubicBezTo>
                <a:cubicBezTo>
                  <a:pt x="34" y="135"/>
                  <a:pt x="34" y="135"/>
                  <a:pt x="34" y="135"/>
                </a:cubicBezTo>
                <a:cubicBezTo>
                  <a:pt x="15" y="131"/>
                  <a:pt x="0" y="114"/>
                  <a:pt x="0" y="94"/>
                </a:cubicBezTo>
                <a:close/>
              </a:path>
            </a:pathLst>
          </a:custGeom>
          <a:gradFill>
            <a:gsLst>
              <a:gs pos="0">
                <a:schemeClr val="accent3"/>
              </a:gs>
              <a:gs pos="100000">
                <a:schemeClr val="accent1"/>
              </a:gs>
            </a:gsLst>
            <a:lin ang="2700000" scaled="0"/>
          </a:gradFill>
          <a:ln>
            <a:noFill/>
          </a:ln>
        </p:spPr>
        <p:txBody>
          <a:bodyPr wrap="square" lIns="68410" tIns="34205" rIns="68410" bIns="34205" anchor="ctr">
            <a:normAutofit fontScale="70000" lnSpcReduction="20000"/>
          </a:bodyPr>
          <a:lstStyle/>
          <a:p>
            <a:pPr algn="ctr"/>
            <a:endParaRPr sz="1345">
              <a:latin typeface="Arial" panose="020B0604020202020204" pitchFamily="34" charset="0"/>
            </a:endParaRPr>
          </a:p>
        </p:txBody>
      </p:sp>
      <p:sp>
        <p:nvSpPr>
          <p:cNvPr id="2" name="标题 1"/>
          <p:cNvSpPr>
            <a:spLocks noGrp="1"/>
          </p:cNvSpPr>
          <p:nvPr>
            <p:ph type="title"/>
            <p:custDataLst>
              <p:tags r:id="rId7"/>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50616"/>
            <a:ext cx="2970000" cy="237013"/>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457950" y="4750616"/>
            <a:ext cx="2025000" cy="237013"/>
          </a:xfrm>
        </p:spPr>
        <p:txBody>
          <a:bodyPr/>
          <a:lstStyle/>
          <a:p>
            <a:fld id="{49AE70B2-8BF9-45C0-BB95-33D1B9D3A854}" type="slidenum">
              <a:rPr lang="zh-CN" altLang="en-US" smtClean="0"/>
            </a:fld>
            <a:endParaRPr lang="zh-CN" altLang="en-US" dirty="0"/>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cxnSp>
        <p:nvCxnSpPr>
          <p:cNvPr id="41" name="直接箭头连接符 79"/>
          <p:cNvCxnSpPr/>
          <p:nvPr userDrawn="1"/>
        </p:nvCxnSpPr>
        <p:spPr bwMode="auto">
          <a:xfrm>
            <a:off x="3760794" y="305982"/>
            <a:ext cx="5183445" cy="1776"/>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63155" y="4925041"/>
            <a:ext cx="566204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859" y="0"/>
            <a:ext cx="721379" cy="307757"/>
          </a:xfrm>
          <a:prstGeom prst="rect">
            <a:avLst/>
          </a:prstGeom>
        </p:spPr>
      </p:pic>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28650" y="1365838"/>
            <a:ext cx="3886200" cy="325544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365839"/>
            <a:ext cx="3886200" cy="157012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3049976"/>
            <a:ext cx="3886200" cy="157130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9571"/>
          <p:cNvSpPr>
            <a:spLocks noGrp="1"/>
          </p:cNvSpPr>
          <p:nvPr>
            <p:ph type="dt" sz="half" idx="10"/>
          </p:nvPr>
        </p:nvSpPr>
        <p:spPr>
          <a:xfrm>
            <a:off x="457200" y="4755493"/>
            <a:ext cx="2133600" cy="273168"/>
          </a:xfrm>
        </p:spPr>
        <p:txBody>
          <a:bodyPr/>
          <a:lstStyle>
            <a:lvl1pPr>
              <a:defRPr/>
            </a:lvl1pPr>
          </a:lstStyle>
          <a:p>
            <a:endParaRPr lang="zh-CN" altLang="en-US"/>
          </a:p>
        </p:txBody>
      </p:sp>
      <p:sp>
        <p:nvSpPr>
          <p:cNvPr id="8" name="页脚占位符 109572"/>
          <p:cNvSpPr>
            <a:spLocks noGrp="1"/>
          </p:cNvSpPr>
          <p:nvPr>
            <p:ph type="ftr" sz="quarter" idx="11"/>
          </p:nvPr>
        </p:nvSpPr>
        <p:spPr>
          <a:xfrm>
            <a:off x="3124200" y="4755493"/>
            <a:ext cx="2895600" cy="273168"/>
          </a:xfrm>
        </p:spPr>
        <p:txBody>
          <a:bodyPr/>
          <a:lstStyle>
            <a:lvl1pPr>
              <a:defRPr/>
            </a:lvl1pPr>
          </a:lstStyle>
          <a:p>
            <a:endParaRPr lang="zh-CN" altLang="en-US"/>
          </a:p>
        </p:txBody>
      </p:sp>
      <p:sp>
        <p:nvSpPr>
          <p:cNvPr id="9" name="灯片编号占位符 109573"/>
          <p:cNvSpPr>
            <a:spLocks noGrp="1"/>
          </p:cNvSpPr>
          <p:nvPr>
            <p:ph type="sldNum" sz="quarter" idx="12"/>
          </p:nvPr>
        </p:nvSpPr>
        <p:spPr>
          <a:xfrm>
            <a:off x="6553200" y="4755493"/>
            <a:ext cx="2133600" cy="273168"/>
          </a:xfrm>
        </p:spPr>
        <p:txBody>
          <a:bodyPr/>
          <a:lstStyle>
            <a:lvl1pPr>
              <a:defRPr/>
            </a:lvl1pPr>
          </a:lstStyle>
          <a:p>
            <a:fld id="{4A9B5396-02FD-4ADB-99D0-0FA04D6FF8A3}" type="slidenum">
              <a:rPr lang="zh-CN" altLang="en-US"/>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55491"/>
            <a:ext cx="2057400" cy="273168"/>
          </a:xfrm>
          <a:prstGeom prst="rect">
            <a:avLst/>
          </a:prstGeom>
        </p:spPr>
        <p:txBody>
          <a:bodyPr/>
          <a:lstStyle>
            <a:defPPr/>
            <a:lvl1pPr>
              <a:defRPr/>
            </a:lvl1pPr>
          </a:lstStyle>
          <a:p>
            <a:pPr>
              <a:defRPr/>
            </a:pPr>
            <a:endParaRPr lang="zh-CN" altLang="en-US"/>
          </a:p>
        </p:txBody>
      </p:sp>
      <p:sp>
        <p:nvSpPr>
          <p:cNvPr id="3" name="页脚占位符 2"/>
          <p:cNvSpPr>
            <a:spLocks noGrp="1"/>
          </p:cNvSpPr>
          <p:nvPr>
            <p:ph type="ftr" sz="quarter" idx="11"/>
          </p:nvPr>
        </p:nvSpPr>
        <p:spPr>
          <a:xfrm>
            <a:off x="3028950" y="4755491"/>
            <a:ext cx="3086100" cy="273168"/>
          </a:xfrm>
          <a:prstGeom prst="rect">
            <a:avLst/>
          </a:prstGeom>
        </p:spPr>
        <p:txBody>
          <a:bodyPr/>
          <a:lstStyle>
            <a:defPPr/>
            <a:lvl1pPr>
              <a:defRPr/>
            </a:lvl1pPr>
          </a:lstStyle>
          <a:p>
            <a:pPr>
              <a:defRPr/>
            </a:pPr>
            <a:endParaRPr lang="zh-CN" altLang="en-US"/>
          </a:p>
        </p:txBody>
      </p:sp>
      <p:sp>
        <p:nvSpPr>
          <p:cNvPr id="4" name="灯片编号占位符 3"/>
          <p:cNvSpPr>
            <a:spLocks noGrp="1"/>
          </p:cNvSpPr>
          <p:nvPr>
            <p:ph type="sldNum" sz="quarter" idx="12"/>
          </p:nvPr>
        </p:nvSpPr>
        <p:spPr>
          <a:xfrm>
            <a:off x="6457950" y="4755491"/>
            <a:ext cx="2057400" cy="273168"/>
          </a:xfrm>
          <a:prstGeom prst="rect">
            <a:avLst/>
          </a:prstGeom>
        </p:spPr>
        <p:txBody>
          <a:bodyPr/>
          <a:lstStyle>
            <a:defPPr/>
            <a:lvl1pPr>
              <a:defRPr/>
            </a:lvl1pPr>
          </a:lstStyle>
          <a:p>
            <a:pPr>
              <a:defRPr/>
            </a:pPr>
            <a:fld id="{E15B402A-A238-4AA1-A35B-A9BE51A8D4F9}" type="slidenum">
              <a:rPr lang="en-US" altLang="zh-CN" smtClean="0"/>
            </a:fld>
            <a:endParaRPr lang="zh-CN" altLang="en-US"/>
          </a:p>
        </p:txBody>
      </p:sp>
    </p:spTree>
  </p:cSld>
  <p:clrMapOvr>
    <a:masterClrMapping/>
  </p:clrMapOvr>
  <p:transition>
    <p:checker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470"/>
            <a:ext cx="8229600" cy="85513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197187"/>
            <a:ext cx="4038600" cy="3386091"/>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联机映像占位符 3"/>
          <p:cNvSpPr>
            <a:spLocks noGrp="1"/>
          </p:cNvSpPr>
          <p:nvPr>
            <p:ph type="clipArt" sz="half" idx="2"/>
          </p:nvPr>
        </p:nvSpPr>
        <p:spPr>
          <a:xfrm>
            <a:off x="4648200" y="1197187"/>
            <a:ext cx="4038600" cy="3386091"/>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a:xfrm>
            <a:off x="457200" y="4672354"/>
            <a:ext cx="2133600" cy="356306"/>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4672354"/>
            <a:ext cx="2895600" cy="356306"/>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4672354"/>
            <a:ext cx="2133600" cy="356306"/>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E27E300-DFF0-4B52-9D6E-D6440329A3BA}" type="slidenum">
              <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80501" y="-1"/>
            <a:ext cx="8963499" cy="5130801"/>
            <a:chOff x="240668" y="-1"/>
            <a:chExt cx="11951332" cy="6858001"/>
          </a:xfrm>
        </p:grpSpPr>
        <p:sp>
          <p:nvSpPr>
            <p:cNvPr id="13" name="矩形 12"/>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45" baseline="0">
                <a:latin typeface="隶书" panose="02010509060101010101" pitchFamily="49" charset="-122"/>
                <a:ea typeface="隶书" panose="02010509060101010101" pitchFamily="49" charset="-122"/>
              </a:endParaRPr>
            </a:p>
          </p:txBody>
        </p:sp>
        <p:grpSp>
          <p:nvGrpSpPr>
            <p:cNvPr id="6" name="组合 5"/>
            <p:cNvGrpSpPr/>
            <p:nvPr userDrawn="1">
              <p:custDataLst>
                <p:tags r:id="rId4"/>
              </p:custDataLst>
            </p:nvPr>
          </p:nvGrpSpPr>
          <p:grpSpPr>
            <a:xfrm>
              <a:off x="240668" y="-1"/>
              <a:ext cx="11951332" cy="6858001"/>
              <a:chOff x="240668" y="-1"/>
              <a:chExt cx="11951332" cy="6858001"/>
            </a:xfrm>
          </p:grpSpPr>
          <p:sp>
            <p:nvSpPr>
              <p:cNvPr id="10" name="三角形 6"/>
              <p:cNvSpPr/>
              <p:nvPr userDrawn="1">
                <p:custDataLst>
                  <p:tags r:id="rId5"/>
                </p:custDataLst>
              </p:nvPr>
            </p:nvSpPr>
            <p:spPr>
              <a:xfrm rot="10800000">
                <a:off x="240668" y="-1"/>
                <a:ext cx="1268817" cy="82533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1" name="三角形 7"/>
              <p:cNvSpPr/>
              <p:nvPr userDrawn="1">
                <p:custDataLst>
                  <p:tags r:id="rId6"/>
                </p:custDataLst>
              </p:nvPr>
            </p:nvSpPr>
            <p:spPr>
              <a:xfrm>
                <a:off x="10157543" y="5823322"/>
                <a:ext cx="1449070" cy="1030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sp>
            <p:nvSpPr>
              <p:cNvPr id="12" name="三角形 8"/>
              <p:cNvSpPr/>
              <p:nvPr userDrawn="1">
                <p:custDataLst>
                  <p:tags r:id="rId7"/>
                </p:custDataLst>
              </p:nvPr>
            </p:nvSpPr>
            <p:spPr>
              <a:xfrm>
                <a:off x="11200681" y="6153284"/>
                <a:ext cx="991319" cy="7047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
                  <a:t> </a:t>
                </a:r>
                <a:endParaRPr kumimoji="1" lang="zh-CN" altLang="en-US" sz="100"/>
              </a:p>
            </p:txBody>
          </p:sp>
        </p:grpSp>
      </p:grpSp>
      <p:sp>
        <p:nvSpPr>
          <p:cNvPr id="2" name="标题 1"/>
          <p:cNvSpPr>
            <a:spLocks noGrp="1"/>
          </p:cNvSpPr>
          <p:nvPr>
            <p:ph type="title" hasCustomPrompt="1"/>
            <p:custDataLst>
              <p:tags r:id="rId8"/>
            </p:custDataLst>
          </p:nvPr>
        </p:nvSpPr>
        <p:spPr>
          <a:xfrm>
            <a:off x="961200" y="934587"/>
            <a:ext cx="7219800" cy="541360"/>
          </a:xfrm>
        </p:spPr>
        <p:txBody>
          <a:bodyPr anchor="ctr"/>
          <a:lstStyle>
            <a:lvl1pPr>
              <a:defRPr sz="2395" b="1" spc="200" baseline="0">
                <a:solidFill>
                  <a:schemeClr val="tx1"/>
                </a:solidFill>
                <a:latin typeface="Arial" panose="020B0604020202020204" pitchFamily="34" charset="0"/>
                <a:ea typeface="微软雅黑" panose="020B0503020204020204" charset="-122"/>
              </a:defRPr>
            </a:lvl1pPr>
          </a:lstStyle>
          <a:p>
            <a:r>
              <a:rPr lang="zh-CN" altLang="en-US"/>
              <a:t>单击此处编辑标题</a:t>
            </a:r>
            <a:endParaRPr lang="zh-CN" altLang="en-US"/>
          </a:p>
        </p:txBody>
      </p:sp>
      <p:sp>
        <p:nvSpPr>
          <p:cNvPr id="7" name="内容占位符 6"/>
          <p:cNvSpPr>
            <a:spLocks noGrp="1"/>
          </p:cNvSpPr>
          <p:nvPr>
            <p:ph sz="quarter" idx="13" hasCustomPrompt="1"/>
            <p:custDataLst>
              <p:tags r:id="rId9"/>
            </p:custDataLst>
          </p:nvPr>
        </p:nvSpPr>
        <p:spPr>
          <a:xfrm>
            <a:off x="960835" y="1618693"/>
            <a:ext cx="7219950" cy="2577520"/>
          </a:xfrm>
        </p:spPr>
        <p:txBody>
          <a:bodyPr>
            <a:normAutofit/>
          </a:bodyPr>
          <a:lstStyle>
            <a:lvl1pPr marL="0" indent="0">
              <a:buNone/>
              <a:defRPr sz="1195"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a:p>
        </p:txBody>
      </p:sp>
      <p:sp>
        <p:nvSpPr>
          <p:cNvPr id="3" name="日期占位符 2"/>
          <p:cNvSpPr>
            <a:spLocks noGrp="1"/>
          </p:cNvSpPr>
          <p:nvPr>
            <p:ph type="dt" sz="half" idx="10"/>
            <p:custDataLst>
              <p:tags r:id="rId10"/>
            </p:custDataLst>
          </p:nvPr>
        </p:nvSpPr>
        <p:spPr>
          <a:xfrm>
            <a:off x="659807" y="4750616"/>
            <a:ext cx="2025000" cy="237013"/>
          </a:xfrm>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1"/>
            </p:custDataLst>
          </p:nvPr>
        </p:nvSpPr>
        <p:spPr>
          <a:xfrm>
            <a:off x="6457950" y="4750616"/>
            <a:ext cx="2025000" cy="237013"/>
          </a:xfrm>
        </p:spPr>
        <p:txBody>
          <a:bodyPr/>
          <a:lstStyle/>
          <a:p>
            <a:fld id="{49AE70B2-8BF9-45C0-BB95-33D1B9D3A854}" type="slidenum">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50616"/>
            <a:ext cx="2970000" cy="237013"/>
          </a:xfrm>
        </p:spPr>
        <p:txBody>
          <a:bodyPr/>
          <a:lstStyle/>
          <a:p>
            <a:endParaRPr lang="zh-CN" altLang="en-US"/>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custDataLst>
              <p:tags r:id="rId3"/>
            </p:custDataLst>
          </p:nvPr>
        </p:nvSpPr>
        <p:spPr>
          <a:xfrm>
            <a:off x="628650" y="1365838"/>
            <a:ext cx="3886200" cy="325544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custDataLst>
              <p:tags r:id="rId4"/>
            </p:custDataLst>
          </p:nvPr>
        </p:nvSpPr>
        <p:spPr>
          <a:xfrm>
            <a:off x="4629150" y="1365838"/>
            <a:ext cx="3886200" cy="3255445"/>
          </a:xfrm>
        </p:spPr>
        <p:txBody>
          <a:bodyPr/>
          <a:lstStyle/>
          <a:p>
            <a:endParaRPr lang="zh-CN" altLang="en-US"/>
          </a:p>
        </p:txBody>
      </p:sp>
      <p:sp>
        <p:nvSpPr>
          <p:cNvPr id="5" name="日期占位符 4"/>
          <p:cNvSpPr>
            <a:spLocks noGrp="1"/>
          </p:cNvSpPr>
          <p:nvPr>
            <p:ph type="dt" sz="half" idx="10"/>
            <p:custDataLst>
              <p:tags r:id="rId5"/>
            </p:custDataLst>
          </p:nvPr>
        </p:nvSpPr>
        <p:spPr>
          <a:xfrm>
            <a:off x="459000" y="4724107"/>
            <a:ext cx="2025000" cy="237013"/>
          </a:xfrm>
        </p:spPr>
        <p:txBody>
          <a:bodyPr/>
          <a:lstStyle/>
          <a:p>
            <a:pPr lvl="0"/>
            <a:endParaRPr lang="zh-CN" altLang="en-US">
              <a:latin typeface="Times New Roman" panose="02020603050405020304" pitchFamily="18" charset="0"/>
            </a:endParaRPr>
          </a:p>
        </p:txBody>
      </p:sp>
      <p:sp>
        <p:nvSpPr>
          <p:cNvPr id="6" name="页脚占位符 5"/>
          <p:cNvSpPr>
            <a:spLocks noGrp="1"/>
          </p:cNvSpPr>
          <p:nvPr>
            <p:ph type="ftr" sz="quarter" idx="11"/>
            <p:custDataLst>
              <p:tags r:id="rId6"/>
            </p:custDataLst>
          </p:nvPr>
        </p:nvSpPr>
        <p:spPr>
          <a:xfrm>
            <a:off x="3087000" y="4724107"/>
            <a:ext cx="2970000" cy="237013"/>
          </a:xfrm>
        </p:spPr>
        <p:txBody>
          <a:bodyPr/>
          <a:lstStyle/>
          <a:p>
            <a:pPr lvl="0"/>
            <a:endParaRPr lang="zh-CN" altLang="en-US"/>
          </a:p>
        </p:txBody>
      </p:sp>
      <p:sp>
        <p:nvSpPr>
          <p:cNvPr id="7" name="灯片编号占位符 6"/>
          <p:cNvSpPr>
            <a:spLocks noGrp="1"/>
          </p:cNvSpPr>
          <p:nvPr>
            <p:ph type="sldNum" sz="quarter" idx="12"/>
            <p:custDataLst>
              <p:tags r:id="rId7"/>
            </p:custDataLst>
          </p:nvPr>
        </p:nvSpPr>
        <p:spPr>
          <a:xfrm>
            <a:off x="6658200" y="4724107"/>
            <a:ext cx="2025000" cy="237013"/>
          </a:xfrm>
        </p:spPr>
        <p:txBody>
          <a:bodyPr/>
          <a:lstStyle/>
          <a:p>
            <a:pPr lvl="0"/>
            <a:fld id="{9A0DB2DC-4C9A-4742-B13C-FB6460FD3503}" type="slidenum">
              <a:rPr lang="zh-CN" altLang="en-US"/>
            </a:fld>
            <a:endParaRPr lang="zh-CN" altLang="en-US">
              <a:latin typeface="Times New Roman" panose="02020603050405020304" pitchFamily="18" charset="0"/>
            </a:endParaRP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正文页_仅标题">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0"/>
            <a:ext cx="7886700" cy="615696"/>
          </a:xfrm>
          <a:prstGeom prst="rect">
            <a:avLst/>
          </a:prstGeom>
        </p:spPr>
        <p:txBody>
          <a:bodyPr anchor="ctr" anchorCtr="0">
            <a:normAutofit/>
          </a:bodyPr>
          <a:lstStyle>
            <a:lvl1pPr algn="ctr">
              <a:defRPr sz="2995">
                <a:solidFill>
                  <a:schemeClr val="tx1">
                    <a:lumMod val="75000"/>
                    <a:lumOff val="2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3"/>
          <p:cNvSpPr>
            <a:spLocks noGrp="1"/>
          </p:cNvSpPr>
          <p:nvPr>
            <p:ph type="dt" sz="half" idx="10"/>
          </p:nvPr>
        </p:nvSpPr>
        <p:spPr>
          <a:xfrm>
            <a:off x="628650" y="4755491"/>
            <a:ext cx="2057400" cy="273168"/>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fontAlgn="base"/>
            <a:fld id="{32B3F9E5-9C92-4F60-97F1-860D0938D279}" type="datetime1">
              <a:rPr lang="zh-CN" altLang="en-US" sz="1200">
                <a:solidFill>
                  <a:srgbClr val="898989"/>
                </a:solidFill>
              </a:rPr>
            </a:fld>
            <a:endParaRPr lang="zh-CN" altLang="en-US" sz="1200">
              <a:solidFill>
                <a:srgbClr val="898989"/>
              </a:solidFill>
            </a:endParaRPr>
          </a:p>
        </p:txBody>
      </p:sp>
      <p:sp>
        <p:nvSpPr>
          <p:cNvPr id="4" name="页脚占位符 4"/>
          <p:cNvSpPr>
            <a:spLocks noGrp="1"/>
          </p:cNvSpPr>
          <p:nvPr>
            <p:ph type="ftr" sz="quarter" idx="11"/>
          </p:nvPr>
        </p:nvSpPr>
        <p:spPr>
          <a:xfrm>
            <a:off x="3028950" y="4755491"/>
            <a:ext cx="3086100" cy="273168"/>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ctr" fontAlgn="base"/>
            <a:endParaRPr lang="zh-CN" altLang="en-US" sz="1200">
              <a:solidFill>
                <a:srgbClr val="898989"/>
              </a:solidFill>
            </a:endParaRPr>
          </a:p>
        </p:txBody>
      </p:sp>
      <p:sp>
        <p:nvSpPr>
          <p:cNvPr id="5" name="灯片编号占位符 5"/>
          <p:cNvSpPr>
            <a:spLocks noGrp="1"/>
          </p:cNvSpPr>
          <p:nvPr>
            <p:ph type="sldNum" sz="quarter" idx="12"/>
          </p:nvPr>
        </p:nvSpPr>
        <p:spPr>
          <a:xfrm>
            <a:off x="6457950" y="4755491"/>
            <a:ext cx="2057400" cy="273168"/>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900">
                <a:solidFill>
                  <a:schemeClr val="tx1">
                    <a:tint val="75000"/>
                  </a:schemeClr>
                </a:solidFill>
                <a:latin typeface="Times New Roman" panose="02020603050405020304" pitchFamily="18" charset="0"/>
                <a:ea typeface="黑体" panose="02010609060101010101" pitchFamily="49" charset="-122"/>
              </a:defRPr>
            </a:lvl1pPr>
            <a:lvl2pPr marL="34226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2pPr>
            <a:lvl3pPr marL="68389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3pPr>
            <a:lvl4pPr marL="1026160"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4pPr>
            <a:lvl5pPr marL="1368425" indent="0" algn="l" defTabSz="914400" rtl="0" eaLnBrk="1" fontAlgn="base" hangingPunct="1">
              <a:lnSpc>
                <a:spcPct val="100000"/>
              </a:lnSpc>
              <a:spcBef>
                <a:spcPct val="0"/>
              </a:spcBef>
              <a:spcAft>
                <a:spcPct val="0"/>
              </a:spcAft>
              <a:buClrTx/>
              <a:buSzTx/>
              <a:buFontTx/>
              <a:buNone/>
              <a:defRPr lang="zh-CN" altLang="en-US" sz="1345">
                <a:solidFill>
                  <a:schemeClr val="tx1"/>
                </a:solidFill>
                <a:latin typeface="Times New Roman" panose="02020603050405020304" pitchFamily="18" charset="0"/>
                <a:ea typeface="黑体" panose="02010609060101010101" pitchFamily="49" charset="-122"/>
              </a:defRPr>
            </a:lvl5pPr>
          </a:lstStyle>
          <a:p>
            <a:pPr lvl="0" algn="r" fontAlgn="base"/>
            <a:fld id="{4D512858-0575-4944-A40D-BDB8CBA4256D}" type="slidenum">
              <a:rPr lang="zh-CN" altLang="en-US" sz="1200">
                <a:solidFill>
                  <a:srgbClr val="898989"/>
                </a:solidFill>
              </a:rPr>
            </a:fld>
            <a:endParaRPr lang="zh-CN" altLang="en-US" sz="1200">
              <a:solidFill>
                <a:srgbClr val="898989"/>
              </a:solidFill>
            </a:endParaRP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竖排标题与文本">
    <p:spTree>
      <p:nvGrpSpPr>
        <p:cNvPr id="1" name=""/>
        <p:cNvGrpSpPr/>
        <p:nvPr/>
      </p:nvGrpSpPr>
      <p:grpSpPr>
        <a:xfrm>
          <a:off x="0" y="0"/>
          <a:ext cx="0" cy="0"/>
          <a:chOff x="0" y="0"/>
          <a:chExt cx="0" cy="0"/>
        </a:xfrm>
      </p:grpSpPr>
      <p:sp>
        <p:nvSpPr>
          <p:cNvPr id="2" name="AutoShape 2"/>
          <p:cNvSpPr>
            <a:spLocks noChangeArrowheads="1"/>
          </p:cNvSpPr>
          <p:nvPr userDrawn="1">
            <p:custDataLst>
              <p:tags r:id="rId2"/>
            </p:custDataLst>
          </p:nvPr>
        </p:nvSpPr>
        <p:spPr bwMode="auto">
          <a:xfrm>
            <a:off x="2983231" y="49753"/>
            <a:ext cx="1190416" cy="396816"/>
          </a:xfrm>
          <a:prstGeom prst="roundRect">
            <a:avLst>
              <a:gd name="adj" fmla="val 14255"/>
            </a:avLst>
          </a:prstGeom>
          <a:gradFill rotWithShape="1">
            <a:gsLst>
              <a:gs pos="0">
                <a:srgbClr val="99CC00">
                  <a:alpha val="73000"/>
                </a:srgbClr>
              </a:gs>
              <a:gs pos="100000">
                <a:srgbClr val="FFFFFF"/>
              </a:gs>
            </a:gsLst>
            <a:path path="rect">
              <a:fillToRect r="100000" b="100000"/>
            </a:path>
          </a:gradFill>
          <a:ln w="6350" algn="ctr">
            <a:solidFill>
              <a:srgbClr val="33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50000"/>
              </a:spcBef>
              <a:spcAft>
                <a:spcPct val="0"/>
              </a:spcAft>
            </a:pPr>
            <a:r>
              <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rPr>
              <a:t>典例解析</a:t>
            </a:r>
            <a:endParaRPr lang="zh-CN" altLang="en-US" sz="2095" b="1">
              <a:solidFill>
                <a:srgbClr val="1E0EF2"/>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9" name="Shape 9"/>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23887" y="0"/>
            <a:ext cx="7886701" cy="3421064"/>
          </a:xfrm>
          <a:prstGeom prst="rect">
            <a:avLst/>
          </a:prstGeom>
        </p:spPr>
        <p:txBody>
          <a:bodyPr anchor="b"/>
          <a:lstStyle>
            <a:lvl1pPr>
              <a:defRPr sz="6000"/>
            </a:lvl1pPr>
          </a:lstStyle>
          <a:p>
            <a:pPr lvl="0">
              <a:defRPr sz="1800"/>
            </a:pPr>
            <a:r>
              <a:rPr sz="6000"/>
              <a:t>标题文本</a:t>
            </a:r>
            <a:endParaRPr sz="6000"/>
          </a:p>
        </p:txBody>
      </p:sp>
      <p:sp>
        <p:nvSpPr>
          <p:cNvPr id="12" name="Shape 12"/>
          <p:cNvSpPr>
            <a:spLocks noGrp="1"/>
          </p:cNvSpPr>
          <p:nvPr>
            <p:ph type="body" idx="1" hasCustomPrompt="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defRPr sz="1800"/>
            </a:pPr>
            <a:r>
              <a:rPr sz="2400"/>
              <a:t>正文级别 1</a:t>
            </a:r>
            <a:endParaRPr sz="2400"/>
          </a:p>
          <a:p>
            <a:pPr lvl="1">
              <a:defRPr sz="1800"/>
            </a:pPr>
            <a:r>
              <a:rPr sz="2400"/>
              <a:t>正文级别 2</a:t>
            </a:r>
            <a:endParaRPr sz="2400"/>
          </a:p>
          <a:p>
            <a:pPr lvl="2">
              <a:defRPr sz="1800"/>
            </a:pPr>
            <a:r>
              <a:rPr sz="2400"/>
              <a:t>正文级别 3</a:t>
            </a:r>
            <a:endParaRPr sz="2400"/>
          </a:p>
          <a:p>
            <a:pPr lvl="3">
              <a:defRPr sz="1800"/>
            </a:pPr>
            <a:r>
              <a:rPr sz="2400"/>
              <a:t>正文级别 4</a:t>
            </a:r>
            <a:endParaRPr sz="2400"/>
          </a:p>
          <a:p>
            <a:pPr lvl="4">
              <a:defRPr sz="1800"/>
            </a:pPr>
            <a:r>
              <a:rPr sz="2400"/>
              <a:t>正文级别 5</a:t>
            </a:r>
            <a:endParaRPr sz="2400"/>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15" name="Shape 15"/>
          <p:cNvSpPr>
            <a:spLocks noGrp="1"/>
          </p:cNvSpPr>
          <p:nvPr>
            <p:ph type="body" idx="1" hasCustomPrompt="1"/>
          </p:nvPr>
        </p:nvSpPr>
        <p:spPr>
          <a:xfrm>
            <a:off x="628650" y="1368425"/>
            <a:ext cx="3867150" cy="376237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hasCustomPrompt="1"/>
          </p:nvPr>
        </p:nvSpPr>
        <p:spPr>
          <a:xfrm>
            <a:off x="630237" y="273050"/>
            <a:ext cx="7886701" cy="995363"/>
          </a:xfrm>
          <a:prstGeom prst="rect">
            <a:avLst/>
          </a:prstGeom>
        </p:spPr>
        <p:txBody>
          <a:bodyPr/>
          <a:lstStyle/>
          <a:p>
            <a:pPr lvl="0">
              <a:defRPr sz="1800"/>
            </a:pPr>
            <a:r>
              <a:rPr sz="4400"/>
              <a:t>标题文本</a:t>
            </a:r>
            <a:endParaRPr sz="4400"/>
          </a:p>
        </p:txBody>
      </p:sp>
      <p:sp>
        <p:nvSpPr>
          <p:cNvPr id="18" name="Shape 18"/>
          <p:cNvSpPr>
            <a:spLocks noGrp="1"/>
          </p:cNvSpPr>
          <p:nvPr>
            <p:ph type="body" idx="1" hasCustomPrompt="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defRPr sz="1800" b="0"/>
            </a:pPr>
            <a:r>
              <a:rPr sz="2400" b="1"/>
              <a:t>正文级别 1</a:t>
            </a:r>
            <a:endParaRPr sz="2400" b="1"/>
          </a:p>
          <a:p>
            <a:pPr lvl="1">
              <a:defRPr sz="1800" b="0"/>
            </a:pPr>
            <a:r>
              <a:rPr sz="2400" b="1"/>
              <a:t>正文级别 2</a:t>
            </a:r>
            <a:endParaRPr sz="2400" b="1"/>
          </a:p>
          <a:p>
            <a:pPr lvl="2">
              <a:defRPr sz="1800" b="0"/>
            </a:pPr>
            <a:r>
              <a:rPr sz="2400" b="1"/>
              <a:t>正文级别 3</a:t>
            </a:r>
            <a:endParaRPr sz="2400" b="1"/>
          </a:p>
          <a:p>
            <a:pPr lvl="3">
              <a:defRPr sz="1800" b="0"/>
            </a:pPr>
            <a:r>
              <a:rPr sz="2400" b="1"/>
              <a:t>正文级别 4</a:t>
            </a:r>
            <a:endParaRPr sz="2400" b="1"/>
          </a:p>
          <a:p>
            <a:pPr lvl="4">
              <a:defRPr sz="1800" b="0"/>
            </a:pPr>
            <a:r>
              <a:rPr sz="2400" b="1"/>
              <a:t>正文级别 5</a:t>
            </a:r>
            <a:endParaRPr sz="2400" b="1"/>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628650" y="273050"/>
            <a:ext cx="7886700" cy="995363"/>
          </a:xfrm>
          <a:prstGeom prst="rect">
            <a:avLst/>
          </a:prstGeom>
        </p:spPr>
        <p:txBody>
          <a:bodyPr/>
          <a:lstStyle/>
          <a:p>
            <a:pPr lvl="0">
              <a:defRPr sz="1800"/>
            </a:pPr>
            <a:r>
              <a:rPr sz="4400"/>
              <a:t>标题文本</a:t>
            </a:r>
            <a:endParaRPr sz="4400"/>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4" name="Shape 24"/>
          <p:cNvSpPr>
            <a:spLocks noGrp="1"/>
          </p:cNvSpPr>
          <p:nvPr>
            <p:ph type="body" idx="1" hasCustomPrompt="1"/>
          </p:nvPr>
        </p:nvSpPr>
        <p:spPr>
          <a:xfrm>
            <a:off x="3887787" y="739775"/>
            <a:ext cx="4629151" cy="4391025"/>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hasCustomPrompt="1"/>
          </p:nvPr>
        </p:nvSpPr>
        <p:spPr>
          <a:xfrm>
            <a:off x="630237" y="0"/>
            <a:ext cx="2949576" cy="1543050"/>
          </a:xfrm>
          <a:prstGeom prst="rect">
            <a:avLst/>
          </a:prstGeom>
        </p:spPr>
        <p:txBody>
          <a:bodyPr anchor="b"/>
          <a:lstStyle>
            <a:lvl1pPr>
              <a:defRPr sz="3200"/>
            </a:lvl1pPr>
          </a:lstStyle>
          <a:p>
            <a:pPr lvl="0">
              <a:defRPr sz="1800"/>
            </a:pPr>
            <a:r>
              <a:rPr sz="3200"/>
              <a:t>标题文本</a:t>
            </a:r>
            <a:endParaRPr sz="3200"/>
          </a:p>
        </p:txBody>
      </p:sp>
      <p:sp>
        <p:nvSpPr>
          <p:cNvPr id="27" name="Shape 27"/>
          <p:cNvSpPr>
            <a:spLocks noGrp="1"/>
          </p:cNvSpPr>
          <p:nvPr>
            <p:ph type="body" idx="1" hasCustomPrompt="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defRPr sz="1800"/>
            </a:pPr>
            <a:r>
              <a:rPr sz="1600"/>
              <a:t>正文级别 1</a:t>
            </a:r>
            <a:endParaRPr sz="1600"/>
          </a:p>
          <a:p>
            <a:pPr lvl="1">
              <a:defRPr sz="1800"/>
            </a:pPr>
            <a:r>
              <a:rPr sz="1600"/>
              <a:t>正文级别 2</a:t>
            </a:r>
            <a:endParaRPr sz="1600"/>
          </a:p>
          <a:p>
            <a:pPr lvl="2">
              <a:defRPr sz="1800"/>
            </a:pPr>
            <a:r>
              <a:rPr sz="1600"/>
              <a:t>正文级别 3</a:t>
            </a:r>
            <a:endParaRPr sz="1600"/>
          </a:p>
          <a:p>
            <a:pPr lvl="3">
              <a:defRPr sz="1800"/>
            </a:pPr>
            <a:r>
              <a:rPr sz="1600"/>
              <a:t>正文级别 4</a:t>
            </a:r>
            <a:endParaRPr sz="1600"/>
          </a:p>
          <a:p>
            <a:pPr lvl="4">
              <a:defRPr sz="1800"/>
            </a:pPr>
            <a:r>
              <a:rPr sz="1600"/>
              <a:t>正文级别 5</a:t>
            </a:r>
            <a:endParaRPr sz="1600"/>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hasCustomPrompt="1"/>
          </p:nvPr>
        </p:nvSpPr>
        <p:spPr>
          <a:xfrm>
            <a:off x="6543675" y="273050"/>
            <a:ext cx="1971675" cy="4857750"/>
          </a:xfrm>
          <a:prstGeom prst="rect">
            <a:avLst/>
          </a:prstGeom>
        </p:spPr>
        <p:txBody>
          <a:bodyPr/>
          <a:lstStyle/>
          <a:p>
            <a:pPr lvl="0">
              <a:defRPr sz="1800"/>
            </a:pPr>
            <a:r>
              <a:rPr sz="4400"/>
              <a:t>标题文本</a:t>
            </a:r>
            <a:endParaRPr sz="4400"/>
          </a:p>
        </p:txBody>
      </p:sp>
      <p:sp>
        <p:nvSpPr>
          <p:cNvPr id="33" name="Shape 33"/>
          <p:cNvSpPr>
            <a:spLocks noGrp="1"/>
          </p:cNvSpPr>
          <p:nvPr>
            <p:ph type="body" idx="1" hasCustomPrompt="1"/>
          </p:nvPr>
        </p:nvSpPr>
        <p:spPr>
          <a:xfrm>
            <a:off x="628650" y="273050"/>
            <a:ext cx="5762625" cy="48577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470"/>
            <a:ext cx="8229600" cy="437780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4672354"/>
            <a:ext cx="2133600" cy="356306"/>
          </a:xfrm>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a:xfrm>
            <a:off x="3124200" y="4672354"/>
            <a:ext cx="2895600" cy="356306"/>
          </a:xfrm>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a:xfrm>
            <a:off x="6553200" y="4672354"/>
            <a:ext cx="2133600" cy="356306"/>
          </a:xfrm>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2770" name="Rectangle 2"/>
          <p:cNvSpPr>
            <a:spLocks noGrp="1" noRot="1" noChangeArrowheads="1"/>
          </p:cNvSpPr>
          <p:nvPr>
            <p:ph type="ctrTitle"/>
            <p:custDataLst>
              <p:tags r:id="rId2"/>
            </p:custDataLst>
          </p:nvPr>
        </p:nvSpPr>
        <p:spPr>
          <a:xfrm>
            <a:off x="685818" y="1710346"/>
            <a:ext cx="7772603" cy="855173"/>
          </a:xfrm>
          <a:prstGeom prst="rect">
            <a:avLst/>
          </a:prstGeom>
        </p:spPr>
        <p:txBody>
          <a:bodyPr lIns="108896" tIns="54448" rIns="108896" bIns="54448"/>
          <a:lstStyle>
            <a:lvl1pPr>
              <a:defRPr/>
            </a:lvl1pPr>
          </a:lstStyle>
          <a:p>
            <a:pPr lvl="0"/>
            <a:r>
              <a:rPr lang="zh-CN" altLang="en-US" noProof="0" smtClean="0"/>
              <a:t>单击此处编辑母版标题样式</a:t>
            </a:r>
            <a:endParaRPr lang="zh-CN" altLang="en-US" noProof="0" smtClean="0"/>
          </a:p>
        </p:txBody>
      </p:sp>
      <p:sp>
        <p:nvSpPr>
          <p:cNvPr id="32771" name="Rectangle 3"/>
          <p:cNvSpPr>
            <a:spLocks noGrp="1" noRot="1" noChangeArrowheads="1"/>
          </p:cNvSpPr>
          <p:nvPr>
            <p:ph type="subTitle" idx="1"/>
            <p:custDataLst>
              <p:tags r:id="rId3"/>
            </p:custDataLst>
          </p:nvPr>
        </p:nvSpPr>
        <p:spPr>
          <a:xfrm>
            <a:off x="1371636" y="2907589"/>
            <a:ext cx="6400966" cy="1311266"/>
          </a:xfrm>
          <a:prstGeom prst="rect">
            <a:avLst/>
          </a:prstGeom>
        </p:spPr>
        <p:txBody>
          <a:bodyPr lIns="108896" tIns="54448" rIns="108896" bIns="54448"/>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half" idx="2"/>
            <p:custDataLst>
              <p:tags r:id="rId4"/>
            </p:custDataLst>
          </p:nvPr>
        </p:nvSpPr>
        <p:spPr>
          <a:xfrm>
            <a:off x="301634" y="4672571"/>
            <a:ext cx="2289235" cy="356322"/>
          </a:xfrm>
          <a:prstGeom prst="rect">
            <a:avLst/>
          </a:prstGeom>
        </p:spPr>
        <p:txBody>
          <a:bodyPr lIns="108896" tIns="54448" rIns="108896" bIns="54448"/>
          <a:lstStyle>
            <a:lvl1pPr>
              <a:defRPr/>
            </a:lvl1pPr>
          </a:lstStyle>
          <a:p>
            <a:endParaRPr lang="en-US" altLang="zh-CN"/>
          </a:p>
        </p:txBody>
      </p:sp>
      <p:sp>
        <p:nvSpPr>
          <p:cNvPr id="32773" name="Rectangle 5"/>
          <p:cNvSpPr>
            <a:spLocks noGrp="1" noChangeArrowheads="1"/>
          </p:cNvSpPr>
          <p:nvPr>
            <p:ph type="ftr" sz="quarter" idx="3"/>
            <p:custDataLst>
              <p:tags r:id="rId5"/>
            </p:custDataLst>
          </p:nvPr>
        </p:nvSpPr>
        <p:spPr>
          <a:xfrm>
            <a:off x="3124282" y="4672571"/>
            <a:ext cx="2895675" cy="356322"/>
          </a:xfrm>
          <a:prstGeom prst="rect">
            <a:avLst/>
          </a:prstGeom>
        </p:spPr>
        <p:txBody>
          <a:bodyPr lIns="108896" tIns="54448" rIns="108896" bIns="54448"/>
          <a:lstStyle>
            <a:lvl1pPr>
              <a:defRPr/>
            </a:lvl1pPr>
          </a:lstStyle>
          <a:p>
            <a:endParaRPr lang="en-US" altLang="zh-CN"/>
          </a:p>
        </p:txBody>
      </p:sp>
      <p:sp>
        <p:nvSpPr>
          <p:cNvPr id="32774" name="Rectangle 6"/>
          <p:cNvSpPr>
            <a:spLocks noGrp="1" noChangeArrowheads="1"/>
          </p:cNvSpPr>
          <p:nvPr>
            <p:ph type="sldNum" sz="quarter" idx="4"/>
            <p:custDataLst>
              <p:tags r:id="rId6"/>
            </p:custDataLst>
          </p:nvPr>
        </p:nvSpPr>
        <p:spPr>
          <a:xfrm>
            <a:off x="6553371" y="4672571"/>
            <a:ext cx="2289235" cy="356322"/>
          </a:xfrm>
          <a:prstGeom prst="rect">
            <a:avLst/>
          </a:prstGeom>
        </p:spPr>
        <p:txBody>
          <a:bodyPr lIns="108896" tIns="54448" rIns="108896" bIns="54448"/>
          <a:lstStyle>
            <a:lvl1pPr>
              <a:defRPr/>
            </a:lvl1pPr>
          </a:lstStyle>
          <a:p>
            <a:fld id="{3C85F09C-F9A0-42F5-8710-87E38E71847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hasCustomPrompt="1"/>
          </p:nvPr>
        </p:nvSpPr>
        <p:spPr>
          <a:prstGeom prst="rect">
            <a:avLst/>
          </a:prstGeom>
        </p:spPr>
        <p:txBody>
          <a:bodyPr/>
          <a:lstStyle/>
          <a:p>
            <a:pPr lvl="0">
              <a:defRPr sz="1800"/>
            </a:pPr>
            <a:r>
              <a:rPr sz="4400"/>
              <a:t>标题文本</a:t>
            </a:r>
            <a:endParaRPr sz="4400"/>
          </a:p>
        </p:txBody>
      </p:sp>
      <p:sp>
        <p:nvSpPr>
          <p:cNvPr id="30" name="Shape 30"/>
          <p:cNvSpPr>
            <a:spLocks noGrp="1"/>
          </p:cNvSpPr>
          <p:nvPr>
            <p:ph type="body" idx="1" hasCustomPrompt="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objAndTwoObj"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8667" y="273181"/>
            <a:ext cx="7886905" cy="991764"/>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custDataLst>
              <p:tags r:id="rId3"/>
            </p:custDataLst>
          </p:nvPr>
        </p:nvSpPr>
        <p:spPr>
          <a:xfrm>
            <a:off x="628666" y="1365901"/>
            <a:ext cx="3867250" cy="3255597"/>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custDataLst>
              <p:tags r:id="rId4"/>
            </p:custDataLst>
          </p:nvPr>
        </p:nvSpPr>
        <p:spPr>
          <a:xfrm>
            <a:off x="4648321" y="1365902"/>
            <a:ext cx="3867250" cy="157019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custDataLst>
              <p:tags r:id="rId5"/>
            </p:custDataLst>
          </p:nvPr>
        </p:nvSpPr>
        <p:spPr>
          <a:xfrm>
            <a:off x="4648321" y="3050117"/>
            <a:ext cx="3867250" cy="1571381"/>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85757" y="0"/>
            <a:ext cx="247657" cy="6461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ct val="0"/>
              </a:spcBef>
              <a:spcAft>
                <a:spcPct val="0"/>
              </a:spcAft>
            </a:pPr>
            <a:endParaRPr lang="zh-CN" altLang="en-US" sz="1345" i="0">
              <a:solidFill>
                <a:prstClr val="white"/>
              </a:solidFill>
            </a:endParaRP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学习目标">
    <p:bg>
      <p:bgPr>
        <a:solidFill>
          <a:schemeClr val="bg1"/>
        </a:solidFill>
        <a:effectLst/>
      </p:bgPr>
    </p:bg>
    <p:spTree>
      <p:nvGrpSpPr>
        <p:cNvPr id="1" name=""/>
        <p:cNvGrpSpPr/>
        <p:nvPr/>
      </p:nvGrpSpPr>
      <p:grpSpPr>
        <a:xfrm>
          <a:off x="0" y="0"/>
          <a:ext cx="0" cy="0"/>
          <a:chOff x="0" y="0"/>
          <a:chExt cx="0" cy="0"/>
        </a:xfrm>
      </p:grpSpPr>
      <p:sp>
        <p:nvSpPr>
          <p:cNvPr id="314" name="矩形 313" hidden="1"/>
          <p:cNvSpPr/>
          <p:nvPr userDrawn="1"/>
        </p:nvSpPr>
        <p:spPr>
          <a:xfrm>
            <a:off x="92596" y="259231"/>
            <a:ext cx="8964809" cy="478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4819"/>
          <p:cNvSpPr>
            <a:spLocks noGrp="1"/>
          </p:cNvSpPr>
          <p:nvPr>
            <p:ph type="dt" sz="half" idx="10"/>
          </p:nvPr>
        </p:nvSpPr>
        <p:spPr>
          <a:xfrm>
            <a:off x="628650" y="4755491"/>
            <a:ext cx="2057400" cy="273168"/>
          </a:xfrm>
        </p:spPr>
        <p:txBody>
          <a:bodyPr/>
          <a:lstStyle>
            <a:lvl1pPr>
              <a:defRPr/>
            </a:lvl1pPr>
          </a:lstStyle>
          <a:p>
            <a:pPr>
              <a:defRPr/>
            </a:pPr>
            <a:endParaRPr lang="zh-CN" altLang="en-US"/>
          </a:p>
        </p:txBody>
      </p:sp>
      <p:sp>
        <p:nvSpPr>
          <p:cNvPr id="5" name="页脚占位符 34820"/>
          <p:cNvSpPr>
            <a:spLocks noGrp="1"/>
          </p:cNvSpPr>
          <p:nvPr>
            <p:ph type="ftr" sz="quarter" idx="11"/>
          </p:nvPr>
        </p:nvSpPr>
        <p:spPr>
          <a:xfrm>
            <a:off x="3028950" y="4755491"/>
            <a:ext cx="3086100" cy="273168"/>
          </a:xfrm>
        </p:spPr>
        <p:txBody>
          <a:bodyPr/>
          <a:lstStyle>
            <a:lvl1pPr>
              <a:defRPr/>
            </a:lvl1pPr>
          </a:lstStyle>
          <a:p>
            <a:pPr>
              <a:defRPr/>
            </a:pPr>
            <a:endParaRPr lang="zh-CN" altLang="en-US"/>
          </a:p>
        </p:txBody>
      </p:sp>
      <p:sp>
        <p:nvSpPr>
          <p:cNvPr id="6" name="灯片编号占位符 34821"/>
          <p:cNvSpPr>
            <a:spLocks noGrp="1"/>
          </p:cNvSpPr>
          <p:nvPr>
            <p:ph type="sldNum" sz="quarter" idx="12"/>
          </p:nvPr>
        </p:nvSpPr>
        <p:spPr>
          <a:xfrm>
            <a:off x="6457950" y="4755491"/>
            <a:ext cx="2057400" cy="273168"/>
          </a:xfrm>
        </p:spPr>
        <p:txBody>
          <a:bodyPr/>
          <a:lstStyle>
            <a:lvl1pPr>
              <a:defRPr/>
            </a:lvl1pPr>
          </a:lstStyle>
          <a:p>
            <a:pPr>
              <a:defRPr/>
            </a:pPr>
            <a:fld id="{AA29D6F5-B6C1-4A30-87E3-5080000A68FD}" type="slidenum">
              <a:rPr lang="zh-CN" altLang="en-US"/>
            </a:fld>
            <a:endParaRPr lang="zh-CN" altLang="en-US"/>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2" name="Picture 4" descr="F:\0PPT素材\背景及图片\白麻子.jpg"/>
          <p:cNvPicPr>
            <a:picLocks noChangeAspect="1" noChangeArrowheads="1"/>
          </p:cNvPicPr>
          <p:nvPr userDrawn="1"/>
        </p:nvPicPr>
        <p:blipFill>
          <a:blip r:embed="rId2">
            <a:extLst>
              <a:ext uri="{28A0092B-C50C-407E-A947-70E740481C1C}">
                <a14:useLocalDpi xmlns:a14="http://schemas.microsoft.com/office/drawing/2010/main" val="0"/>
              </a:ext>
            </a:extLst>
          </a:blip>
          <a:srcRect r="23479"/>
          <a:stretch>
            <a:fillRect/>
          </a:stretch>
        </p:blipFill>
        <p:spPr bwMode="auto">
          <a:xfrm>
            <a:off x="0" y="0"/>
            <a:ext cx="9144000" cy="5130800"/>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pic>
      <p:cxnSp>
        <p:nvCxnSpPr>
          <p:cNvPr id="3" name="直接连接符 2"/>
          <p:cNvCxnSpPr>
            <a:cxnSpLocks noChangeShapeType="1"/>
          </p:cNvCxnSpPr>
          <p:nvPr userDrawn="1"/>
        </p:nvCxnSpPr>
        <p:spPr bwMode="auto">
          <a:xfrm flipV="1">
            <a:off x="952501" y="652040"/>
            <a:ext cx="7148513" cy="0"/>
          </a:xfrm>
          <a:prstGeom prst="line">
            <a:avLst/>
          </a:prstGeom>
          <a:noFill/>
          <a:ln w="15875" algn="ctr">
            <a:solidFill>
              <a:srgbClr val="118C3B"/>
            </a:solidFill>
            <a:round/>
          </a:ln>
          <a:extLst>
            <a:ext uri="{909E8E84-426E-40DD-AFC4-6F175D3DCCD1}">
              <a14:hiddenFill xmlns:a14="http://schemas.microsoft.com/office/drawing/2010/main">
                <a:noFill/>
              </a14:hiddenFill>
            </a:ext>
          </a:extLst>
        </p:spPr>
      </p:cxnSp>
      <p:sp>
        <p:nvSpPr>
          <p:cNvPr id="4" name="KSO_Shape"/>
          <p:cNvSpPr/>
          <p:nvPr userDrawn="1"/>
        </p:nvSpPr>
        <p:spPr bwMode="auto">
          <a:xfrm>
            <a:off x="8205789" y="299297"/>
            <a:ext cx="219075" cy="402626"/>
          </a:xfrm>
          <a:custGeom>
            <a:avLst/>
            <a:gdLst>
              <a:gd name="T0" fmla="*/ 2147483646 w 2361"/>
              <a:gd name="T1" fmla="*/ 2147483646 h 4328"/>
              <a:gd name="T2" fmla="*/ 2147483646 w 2361"/>
              <a:gd name="T3" fmla="*/ 2147483646 h 4328"/>
              <a:gd name="T4" fmla="*/ 2147483646 w 2361"/>
              <a:gd name="T5" fmla="*/ 2147483646 h 4328"/>
              <a:gd name="T6" fmla="*/ 2147483646 w 2361"/>
              <a:gd name="T7" fmla="*/ 2147483646 h 4328"/>
              <a:gd name="T8" fmla="*/ 2147483646 w 2361"/>
              <a:gd name="T9" fmla="*/ 2147483646 h 4328"/>
              <a:gd name="T10" fmla="*/ 2147483646 w 2361"/>
              <a:gd name="T11" fmla="*/ 2147483646 h 4328"/>
              <a:gd name="T12" fmla="*/ 2147483646 w 2361"/>
              <a:gd name="T13" fmla="*/ 2147483646 h 4328"/>
              <a:gd name="T14" fmla="*/ 2147483646 w 2361"/>
              <a:gd name="T15" fmla="*/ 2147483646 h 4328"/>
              <a:gd name="T16" fmla="*/ 0 w 2361"/>
              <a:gd name="T17" fmla="*/ 2147483646 h 4328"/>
              <a:gd name="T18" fmla="*/ 2147483646 w 2361"/>
              <a:gd name="T19" fmla="*/ 2147483646 h 4328"/>
              <a:gd name="T20" fmla="*/ 2147483646 w 2361"/>
              <a:gd name="T21" fmla="*/ 2147483646 h 4328"/>
              <a:gd name="T22" fmla="*/ 2147483646 w 2361"/>
              <a:gd name="T23" fmla="*/ 2147483646 h 4328"/>
              <a:gd name="T24" fmla="*/ 2147483646 w 2361"/>
              <a:gd name="T25" fmla="*/ 2147483646 h 4328"/>
              <a:gd name="T26" fmla="*/ 2147483646 w 2361"/>
              <a:gd name="T27" fmla="*/ 2147483646 h 4328"/>
              <a:gd name="T28" fmla="*/ 2147483646 w 2361"/>
              <a:gd name="T29" fmla="*/ 2147483646 h 4328"/>
              <a:gd name="T30" fmla="*/ 2147483646 w 2361"/>
              <a:gd name="T31" fmla="*/ 2147483646 h 4328"/>
              <a:gd name="T32" fmla="*/ 2147483646 w 2361"/>
              <a:gd name="T33" fmla="*/ 2147483646 h 4328"/>
              <a:gd name="T34" fmla="*/ 2147483646 w 2361"/>
              <a:gd name="T35" fmla="*/ 2147483646 h 4328"/>
              <a:gd name="T36" fmla="*/ 2147483646 w 2361"/>
              <a:gd name="T37" fmla="*/ 2147483646 h 4328"/>
              <a:gd name="T38" fmla="*/ 2147483646 w 2361"/>
              <a:gd name="T39" fmla="*/ 2147483646 h 4328"/>
              <a:gd name="T40" fmla="*/ 2147483646 w 2361"/>
              <a:gd name="T41" fmla="*/ 2147483646 h 4328"/>
              <a:gd name="T42" fmla="*/ 2147483646 w 2361"/>
              <a:gd name="T43" fmla="*/ 2147483646 h 4328"/>
              <a:gd name="T44" fmla="*/ 2147483646 w 2361"/>
              <a:gd name="T45" fmla="*/ 2147483646 h 4328"/>
              <a:gd name="T46" fmla="*/ 2147483646 w 2361"/>
              <a:gd name="T47" fmla="*/ 2147483646 h 4328"/>
              <a:gd name="T48" fmla="*/ 2147483646 w 2361"/>
              <a:gd name="T49" fmla="*/ 2147483646 h 4328"/>
              <a:gd name="T50" fmla="*/ 2147483646 w 2361"/>
              <a:gd name="T51" fmla="*/ 2147483646 h 4328"/>
              <a:gd name="T52" fmla="*/ 2147483646 w 2361"/>
              <a:gd name="T53" fmla="*/ 2147483646 h 4328"/>
              <a:gd name="T54" fmla="*/ 2147483646 w 2361"/>
              <a:gd name="T55" fmla="*/ 2147483646 h 4328"/>
              <a:gd name="T56" fmla="*/ 2147483646 w 2361"/>
              <a:gd name="T57" fmla="*/ 2147483646 h 4328"/>
              <a:gd name="T58" fmla="*/ 2147483646 w 2361"/>
              <a:gd name="T59" fmla="*/ 2147483646 h 4328"/>
              <a:gd name="T60" fmla="*/ 2147483646 w 2361"/>
              <a:gd name="T61" fmla="*/ 2147483646 h 4328"/>
              <a:gd name="T62" fmla="*/ 2147483646 w 2361"/>
              <a:gd name="T63" fmla="*/ 2147483646 h 4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1" h="4328">
                <a:moveTo>
                  <a:pt x="2361" y="252"/>
                </a:moveTo>
                <a:cubicBezTo>
                  <a:pt x="2361" y="200"/>
                  <a:pt x="2361" y="200"/>
                  <a:pt x="2361" y="200"/>
                </a:cubicBezTo>
                <a:cubicBezTo>
                  <a:pt x="2293" y="156"/>
                  <a:pt x="2293" y="156"/>
                  <a:pt x="2293" y="156"/>
                </a:cubicBezTo>
                <a:cubicBezTo>
                  <a:pt x="2197" y="100"/>
                  <a:pt x="2197" y="100"/>
                  <a:pt x="2197" y="100"/>
                </a:cubicBezTo>
                <a:cubicBezTo>
                  <a:pt x="2103" y="55"/>
                  <a:pt x="2024" y="21"/>
                  <a:pt x="1960" y="0"/>
                </a:cubicBezTo>
                <a:cubicBezTo>
                  <a:pt x="1646" y="616"/>
                  <a:pt x="1646" y="616"/>
                  <a:pt x="1646" y="616"/>
                </a:cubicBezTo>
                <a:cubicBezTo>
                  <a:pt x="1621" y="661"/>
                  <a:pt x="1621" y="661"/>
                  <a:pt x="1621" y="661"/>
                </a:cubicBezTo>
                <a:cubicBezTo>
                  <a:pt x="1491" y="921"/>
                  <a:pt x="1491" y="921"/>
                  <a:pt x="1491" y="921"/>
                </a:cubicBezTo>
                <a:cubicBezTo>
                  <a:pt x="1375" y="1143"/>
                  <a:pt x="1375" y="1143"/>
                  <a:pt x="1375" y="1143"/>
                </a:cubicBezTo>
                <a:cubicBezTo>
                  <a:pt x="1393" y="1152"/>
                  <a:pt x="1393" y="1152"/>
                  <a:pt x="1393" y="1152"/>
                </a:cubicBezTo>
                <a:cubicBezTo>
                  <a:pt x="1375" y="1186"/>
                  <a:pt x="1375" y="1186"/>
                  <a:pt x="1375" y="1186"/>
                </a:cubicBezTo>
                <a:cubicBezTo>
                  <a:pt x="136" y="3609"/>
                  <a:pt x="136" y="3609"/>
                  <a:pt x="136" y="3609"/>
                </a:cubicBezTo>
                <a:cubicBezTo>
                  <a:pt x="187" y="3632"/>
                  <a:pt x="187" y="3632"/>
                  <a:pt x="187" y="3632"/>
                </a:cubicBezTo>
                <a:cubicBezTo>
                  <a:pt x="79" y="3850"/>
                  <a:pt x="79" y="3850"/>
                  <a:pt x="79" y="3850"/>
                </a:cubicBezTo>
                <a:cubicBezTo>
                  <a:pt x="121" y="3886"/>
                  <a:pt x="121" y="3886"/>
                  <a:pt x="121" y="3886"/>
                </a:cubicBezTo>
                <a:cubicBezTo>
                  <a:pt x="49" y="4029"/>
                  <a:pt x="49" y="4029"/>
                  <a:pt x="49" y="4029"/>
                </a:cubicBezTo>
                <a:cubicBezTo>
                  <a:pt x="115" y="4078"/>
                  <a:pt x="115" y="4078"/>
                  <a:pt x="115" y="4078"/>
                </a:cubicBezTo>
                <a:cubicBezTo>
                  <a:pt x="0" y="4309"/>
                  <a:pt x="0" y="4309"/>
                  <a:pt x="0" y="4309"/>
                </a:cubicBezTo>
                <a:cubicBezTo>
                  <a:pt x="0" y="4309"/>
                  <a:pt x="0" y="4309"/>
                  <a:pt x="0" y="4309"/>
                </a:cubicBezTo>
                <a:cubicBezTo>
                  <a:pt x="19" y="4328"/>
                  <a:pt x="19" y="4328"/>
                  <a:pt x="19" y="4328"/>
                </a:cubicBezTo>
                <a:cubicBezTo>
                  <a:pt x="25" y="4321"/>
                  <a:pt x="25" y="4321"/>
                  <a:pt x="25" y="4321"/>
                </a:cubicBezTo>
                <a:cubicBezTo>
                  <a:pt x="140" y="4089"/>
                  <a:pt x="140" y="4089"/>
                  <a:pt x="140" y="4089"/>
                </a:cubicBezTo>
                <a:cubicBezTo>
                  <a:pt x="140" y="4095"/>
                  <a:pt x="167" y="4103"/>
                  <a:pt x="221" y="4114"/>
                </a:cubicBezTo>
                <a:cubicBezTo>
                  <a:pt x="234" y="4096"/>
                  <a:pt x="257" y="4050"/>
                  <a:pt x="290" y="3978"/>
                </a:cubicBezTo>
                <a:cubicBezTo>
                  <a:pt x="352" y="3989"/>
                  <a:pt x="352" y="3989"/>
                  <a:pt x="352" y="3989"/>
                </a:cubicBezTo>
                <a:cubicBezTo>
                  <a:pt x="461" y="3773"/>
                  <a:pt x="461" y="3773"/>
                  <a:pt x="461" y="3773"/>
                </a:cubicBezTo>
                <a:cubicBezTo>
                  <a:pt x="520" y="3805"/>
                  <a:pt x="520" y="3805"/>
                  <a:pt x="520" y="3805"/>
                </a:cubicBezTo>
                <a:cubicBezTo>
                  <a:pt x="1747" y="1401"/>
                  <a:pt x="1747" y="1401"/>
                  <a:pt x="1747" y="1401"/>
                </a:cubicBezTo>
                <a:cubicBezTo>
                  <a:pt x="1779" y="1346"/>
                  <a:pt x="1779" y="1346"/>
                  <a:pt x="1779" y="1346"/>
                </a:cubicBezTo>
                <a:cubicBezTo>
                  <a:pt x="1796" y="1354"/>
                  <a:pt x="1796" y="1354"/>
                  <a:pt x="1796" y="1354"/>
                </a:cubicBezTo>
                <a:cubicBezTo>
                  <a:pt x="2169" y="621"/>
                  <a:pt x="2169" y="621"/>
                  <a:pt x="2169" y="621"/>
                </a:cubicBezTo>
                <a:cubicBezTo>
                  <a:pt x="2250" y="471"/>
                  <a:pt x="2250" y="471"/>
                  <a:pt x="2250" y="471"/>
                </a:cubicBezTo>
                <a:cubicBezTo>
                  <a:pt x="2263" y="480"/>
                  <a:pt x="2263" y="480"/>
                  <a:pt x="2263" y="480"/>
                </a:cubicBezTo>
                <a:cubicBezTo>
                  <a:pt x="1922" y="1143"/>
                  <a:pt x="1922" y="1143"/>
                  <a:pt x="1922" y="1143"/>
                </a:cubicBezTo>
                <a:cubicBezTo>
                  <a:pt x="1904" y="1173"/>
                  <a:pt x="1899" y="1192"/>
                  <a:pt x="1904" y="1201"/>
                </a:cubicBezTo>
                <a:cubicBezTo>
                  <a:pt x="1904" y="1207"/>
                  <a:pt x="1912" y="1208"/>
                  <a:pt x="1928" y="1205"/>
                </a:cubicBezTo>
                <a:cubicBezTo>
                  <a:pt x="1939" y="1196"/>
                  <a:pt x="1939" y="1196"/>
                  <a:pt x="1939" y="1196"/>
                </a:cubicBezTo>
                <a:cubicBezTo>
                  <a:pt x="2355" y="382"/>
                  <a:pt x="2355" y="382"/>
                  <a:pt x="2355" y="382"/>
                </a:cubicBezTo>
                <a:cubicBezTo>
                  <a:pt x="2360" y="368"/>
                  <a:pt x="2359" y="357"/>
                  <a:pt x="2350" y="350"/>
                </a:cubicBezTo>
                <a:cubicBezTo>
                  <a:pt x="2335" y="350"/>
                  <a:pt x="2323" y="347"/>
                  <a:pt x="2316" y="341"/>
                </a:cubicBezTo>
                <a:cubicBezTo>
                  <a:pt x="2316" y="333"/>
                  <a:pt x="2316" y="333"/>
                  <a:pt x="2316" y="333"/>
                </a:cubicBezTo>
                <a:cubicBezTo>
                  <a:pt x="2361" y="252"/>
                  <a:pt x="2361" y="252"/>
                  <a:pt x="2361" y="252"/>
                </a:cubicBezTo>
                <a:close/>
                <a:moveTo>
                  <a:pt x="1672" y="1438"/>
                </a:moveTo>
                <a:cubicBezTo>
                  <a:pt x="505" y="3724"/>
                  <a:pt x="505" y="3724"/>
                  <a:pt x="505" y="3724"/>
                </a:cubicBezTo>
                <a:cubicBezTo>
                  <a:pt x="504" y="3736"/>
                  <a:pt x="500" y="3740"/>
                  <a:pt x="492" y="3737"/>
                </a:cubicBezTo>
                <a:cubicBezTo>
                  <a:pt x="488" y="3728"/>
                  <a:pt x="392" y="3679"/>
                  <a:pt x="204" y="3590"/>
                </a:cubicBezTo>
                <a:cubicBezTo>
                  <a:pt x="204" y="3583"/>
                  <a:pt x="204" y="3583"/>
                  <a:pt x="204" y="3583"/>
                </a:cubicBezTo>
                <a:cubicBezTo>
                  <a:pt x="733" y="2560"/>
                  <a:pt x="996" y="2045"/>
                  <a:pt x="992" y="2041"/>
                </a:cubicBezTo>
                <a:cubicBezTo>
                  <a:pt x="1192" y="1661"/>
                  <a:pt x="1192" y="1661"/>
                  <a:pt x="1192" y="1661"/>
                </a:cubicBezTo>
                <a:cubicBezTo>
                  <a:pt x="1437" y="1175"/>
                  <a:pt x="1437" y="1175"/>
                  <a:pt x="1437" y="1175"/>
                </a:cubicBezTo>
                <a:cubicBezTo>
                  <a:pt x="1446" y="1175"/>
                  <a:pt x="1446" y="1175"/>
                  <a:pt x="1446" y="1175"/>
                </a:cubicBezTo>
                <a:cubicBezTo>
                  <a:pt x="1508" y="1211"/>
                  <a:pt x="1508" y="1211"/>
                  <a:pt x="1508" y="1211"/>
                </a:cubicBezTo>
                <a:cubicBezTo>
                  <a:pt x="1719" y="1316"/>
                  <a:pt x="1719" y="1316"/>
                  <a:pt x="1719" y="1316"/>
                </a:cubicBezTo>
                <a:cubicBezTo>
                  <a:pt x="1727" y="1317"/>
                  <a:pt x="1732" y="1322"/>
                  <a:pt x="1732" y="1329"/>
                </a:cubicBezTo>
                <a:cubicBezTo>
                  <a:pt x="1672" y="1438"/>
                  <a:pt x="1672" y="1438"/>
                  <a:pt x="1672" y="1438"/>
                </a:cubicBezTo>
                <a:close/>
                <a:moveTo>
                  <a:pt x="1781" y="1275"/>
                </a:moveTo>
                <a:cubicBezTo>
                  <a:pt x="1770" y="1288"/>
                  <a:pt x="1770" y="1288"/>
                  <a:pt x="1770" y="1288"/>
                </a:cubicBezTo>
                <a:cubicBezTo>
                  <a:pt x="1762" y="1280"/>
                  <a:pt x="1762" y="1280"/>
                  <a:pt x="1762" y="1280"/>
                </a:cubicBezTo>
                <a:cubicBezTo>
                  <a:pt x="1448" y="1122"/>
                  <a:pt x="1448" y="1122"/>
                  <a:pt x="1448" y="1122"/>
                </a:cubicBezTo>
                <a:cubicBezTo>
                  <a:pt x="1446" y="1118"/>
                  <a:pt x="1446" y="1118"/>
                  <a:pt x="1446" y="1118"/>
                </a:cubicBezTo>
                <a:cubicBezTo>
                  <a:pt x="1986" y="62"/>
                  <a:pt x="1986" y="62"/>
                  <a:pt x="1986" y="62"/>
                </a:cubicBezTo>
                <a:cubicBezTo>
                  <a:pt x="1994" y="62"/>
                  <a:pt x="1994" y="62"/>
                  <a:pt x="1994" y="62"/>
                </a:cubicBezTo>
                <a:cubicBezTo>
                  <a:pt x="2115" y="114"/>
                  <a:pt x="2220" y="169"/>
                  <a:pt x="2310" y="226"/>
                </a:cubicBezTo>
                <a:cubicBezTo>
                  <a:pt x="2312" y="239"/>
                  <a:pt x="2312" y="239"/>
                  <a:pt x="2312" y="239"/>
                </a:cubicBezTo>
                <a:cubicBezTo>
                  <a:pt x="1781" y="1275"/>
                  <a:pt x="1781" y="1275"/>
                  <a:pt x="1781" y="1275"/>
                </a:cubicBezTo>
                <a:close/>
              </a:path>
            </a:pathLst>
          </a:custGeom>
          <a:solidFill>
            <a:srgbClr val="1F212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795"/>
          </a:p>
        </p:txBody>
      </p:sp>
      <p:sp>
        <p:nvSpPr>
          <p:cNvPr id="5" name="MH_Other_4"/>
          <p:cNvSpPr/>
          <p:nvPr userDrawn="1">
            <p:custDataLst>
              <p:tags r:id="rId3"/>
            </p:custDataLst>
          </p:nvPr>
        </p:nvSpPr>
        <p:spPr>
          <a:xfrm>
            <a:off x="234951" y="165089"/>
            <a:ext cx="417513" cy="415690"/>
          </a:xfrm>
          <a:prstGeom prst="ellipse">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6" name="MH_Other_4"/>
          <p:cNvSpPr/>
          <p:nvPr userDrawn="1">
            <p:custDataLst>
              <p:tags r:id="rId4"/>
            </p:custDataLst>
          </p:nvPr>
        </p:nvSpPr>
        <p:spPr>
          <a:xfrm>
            <a:off x="-68263" y="504767"/>
            <a:ext cx="271463" cy="27079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7" name="椭圆 6"/>
          <p:cNvSpPr/>
          <p:nvPr userDrawn="1"/>
        </p:nvSpPr>
        <p:spPr>
          <a:xfrm>
            <a:off x="585093" y="312292"/>
            <a:ext cx="324000" cy="323200"/>
          </a:xfrm>
          <a:prstGeom prst="ellipse">
            <a:avLst/>
          </a:prstGeom>
          <a:gradFill flip="none" rotWithShape="1">
            <a:gsLst>
              <a:gs pos="50000">
                <a:schemeClr val="bg1">
                  <a:lumMod val="95000"/>
                </a:schemeClr>
              </a:gs>
              <a:gs pos="100000">
                <a:schemeClr val="bg1">
                  <a:lumMod val="75000"/>
                </a:schemeClr>
              </a:gs>
              <a:gs pos="0">
                <a:schemeClr val="bg1"/>
              </a:gs>
            </a:gsLst>
            <a:lin ang="18900000" scaled="0"/>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5">
              <a:solidFill>
                <a:prstClr val="white"/>
              </a:solidFill>
            </a:endParaRPr>
          </a:p>
        </p:txBody>
      </p:sp>
      <p:sp>
        <p:nvSpPr>
          <p:cNvPr id="8" name="MH_Other_4"/>
          <p:cNvSpPr/>
          <p:nvPr userDrawn="1">
            <p:custDataLst>
              <p:tags r:id="rId5"/>
            </p:custDataLst>
          </p:nvPr>
        </p:nvSpPr>
        <p:spPr>
          <a:xfrm>
            <a:off x="158750" y="11877"/>
            <a:ext cx="153988" cy="153212"/>
          </a:xfrm>
          <a:prstGeom prst="ellipse">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764" tIns="37880" rIns="75764" bIns="37880" anchor="ctr"/>
          <a:lstStyle/>
          <a:p>
            <a:pPr algn="ctr">
              <a:defRPr/>
            </a:pPr>
            <a:endParaRPr lang="en-US" sz="1795">
              <a:solidFill>
                <a:prstClr val="white"/>
              </a:solidFill>
              <a:sym typeface="+mn-lt"/>
            </a:endParaRPr>
          </a:p>
        </p:txBody>
      </p:sp>
      <p:sp>
        <p:nvSpPr>
          <p:cNvPr id="9" name="矩形 3"/>
          <p:cNvSpPr>
            <a:spLocks noChangeArrowheads="1"/>
          </p:cNvSpPr>
          <p:nvPr userDrawn="1"/>
        </p:nvSpPr>
        <p:spPr bwMode="auto">
          <a:xfrm>
            <a:off x="1020128" y="385998"/>
            <a:ext cx="1757045" cy="212090"/>
          </a:xfrm>
          <a:prstGeom prst="rect">
            <a:avLst/>
          </a:prstGeom>
          <a:noFill/>
          <a:ln>
            <a:noFill/>
          </a:ln>
        </p:spPr>
        <p:txBody>
          <a:bodyPr wrap="none" lIns="51182" tIns="25591" rIns="51182" bIns="25591">
            <a:spAutoFit/>
          </a:bodyPr>
          <a:lstStyle>
            <a:lvl1pPr marL="342900" indent="-342900">
              <a:defRPr sz="3200" b="1">
                <a:solidFill>
                  <a:schemeClr val="tx1"/>
                </a:solidFill>
                <a:latin typeface="黑体" panose="02010609060101010101" pitchFamily="49" charset="-122"/>
                <a:ea typeface="黑体" panose="02010609060101010101" pitchFamily="49" charset="-122"/>
              </a:defRPr>
            </a:lvl1pPr>
            <a:lvl2pPr>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marL="0" lvl="1" algn="ctr">
              <a:defRPr/>
            </a:pPr>
            <a:r>
              <a:rPr lang="en-US" altLang="zh-CN" sz="1045">
                <a:solidFill>
                  <a:srgbClr val="7F7F7F"/>
                </a:solidFill>
                <a:latin typeface="微软雅黑" panose="020B0503020204020204" charset="-122"/>
                <a:ea typeface="微软雅黑" panose="020B0503020204020204" charset="-122"/>
              </a:rPr>
              <a:t>Teaching Analysis</a:t>
            </a:r>
            <a:endParaRPr lang="zh-CN" altLang="en-US" sz="1045">
              <a:solidFill>
                <a:srgbClr val="7F7F7F"/>
              </a:solidFill>
              <a:latin typeface="微软雅黑" panose="020B0503020204020204" charset="-122"/>
              <a:ea typeface="微软雅黑" panose="020B0503020204020204" charset="-122"/>
            </a:endParaRPr>
          </a:p>
        </p:txBody>
      </p:sp>
      <p:sp>
        <p:nvSpPr>
          <p:cNvPr id="10" name="标题 1"/>
          <p:cNvSpPr txBox="1"/>
          <p:nvPr userDrawn="1"/>
        </p:nvSpPr>
        <p:spPr bwMode="auto">
          <a:xfrm>
            <a:off x="1074739" y="114700"/>
            <a:ext cx="863600" cy="281305"/>
          </a:xfrm>
          <a:prstGeom prst="rect">
            <a:avLst/>
          </a:prstGeom>
          <a:noFill/>
          <a:ln>
            <a:noFill/>
          </a:ln>
        </p:spPr>
        <p:txBody>
          <a:bodyPr wrap="none" lIns="51182" tIns="25591" rIns="51182" bIns="25591" anchor="ctr">
            <a:spAutoFit/>
          </a:bodyPr>
          <a:lstStyle>
            <a:lvl1pPr>
              <a:defRPr sz="3200" b="1">
                <a:solidFill>
                  <a:schemeClr val="tx1"/>
                </a:solidFill>
                <a:latin typeface="黑体" panose="02010609060101010101" pitchFamily="49" charset="-122"/>
                <a:ea typeface="黑体" panose="02010609060101010101" pitchFamily="49" charset="-122"/>
              </a:defRPr>
            </a:lvl1pPr>
            <a:lvl2pPr marL="742950" indent="-285750">
              <a:defRPr sz="3200" b="1">
                <a:solidFill>
                  <a:schemeClr val="tx1"/>
                </a:solidFill>
                <a:latin typeface="黑体" panose="02010609060101010101" pitchFamily="49" charset="-122"/>
                <a:ea typeface="黑体" panose="02010609060101010101" pitchFamily="49" charset="-122"/>
              </a:defRPr>
            </a:lvl2pPr>
            <a:lvl3pPr marL="1143000" indent="-228600">
              <a:defRPr sz="3200" b="1">
                <a:solidFill>
                  <a:schemeClr val="tx1"/>
                </a:solidFill>
                <a:latin typeface="黑体" panose="02010609060101010101" pitchFamily="49" charset="-122"/>
                <a:ea typeface="黑体" panose="02010609060101010101" pitchFamily="49" charset="-122"/>
              </a:defRPr>
            </a:lvl3pPr>
            <a:lvl4pPr marL="1600200" indent="-228600">
              <a:defRPr sz="3200" b="1">
                <a:solidFill>
                  <a:schemeClr val="tx1"/>
                </a:solidFill>
                <a:latin typeface="黑体" panose="02010609060101010101" pitchFamily="49" charset="-122"/>
                <a:ea typeface="黑体" panose="02010609060101010101" pitchFamily="49" charset="-122"/>
              </a:defRPr>
            </a:lvl4pPr>
            <a:lvl5pPr marL="2057400" indent="-228600">
              <a:defRPr sz="32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pPr eaLnBrk="1" hangingPunct="1">
              <a:defRPr/>
            </a:pPr>
            <a:r>
              <a:rPr lang="zh-CN" altLang="en-US" sz="1495">
                <a:solidFill>
                  <a:srgbClr val="0D692C"/>
                </a:solidFill>
                <a:latin typeface="微软雅黑" panose="020B0503020204020204" charset="-122"/>
                <a:ea typeface="微软雅黑" panose="020B0503020204020204" charset="-122"/>
              </a:rPr>
              <a:t>教学分析</a:t>
            </a:r>
            <a:endParaRPr lang="zh-CN" altLang="en-US" sz="1495">
              <a:solidFill>
                <a:srgbClr val="0D692C"/>
              </a:solidFill>
              <a:latin typeface="微软雅黑" panose="020B0503020204020204" charset="-122"/>
              <a:ea typeface="微软雅黑" panose="020B0503020204020204" charset="-122"/>
            </a:endParaRPr>
          </a:p>
        </p:txBody>
      </p:sp>
      <p:pic>
        <p:nvPicPr>
          <p:cNvPr id="11" name="图片 10"/>
          <p:cNvPicPr>
            <a:picLocks noChangeAspect="1" noChangeArrowheads="1"/>
          </p:cNvPicPr>
          <p:nvPr userDrawn="1"/>
        </p:nvPicPr>
        <p:blipFill>
          <a:blip r:embed="rId6">
            <a:extLst>
              <a:ext uri="{28A0092B-C50C-407E-A947-70E740481C1C}">
                <a14:useLocalDpi xmlns:a14="http://schemas.microsoft.com/office/drawing/2010/main" val="0"/>
              </a:ext>
            </a:extLst>
          </a:blip>
          <a:srcRect l="2" r="-2602"/>
          <a:stretch>
            <a:fillRect/>
          </a:stretch>
        </p:blipFill>
        <p:spPr bwMode="auto">
          <a:xfrm>
            <a:off x="8129588" y="4304171"/>
            <a:ext cx="1511300" cy="1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a:xfrm>
            <a:off x="628678" y="4755500"/>
            <a:ext cx="2057454" cy="273168"/>
          </a:xfrm>
        </p:spPr>
        <p:txBody>
          <a:bodyPr/>
          <a:lstStyle/>
          <a:p>
            <a:fld id="{81ABA338-C754-4EDE-B0F7-9C541DAB265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custDataLst>
              <p:tags r:id="rId3"/>
            </p:custDataLst>
          </p:nvPr>
        </p:nvSpPr>
        <p:spPr>
          <a:xfrm>
            <a:off x="3029030" y="4755500"/>
            <a:ext cx="3086180" cy="273168"/>
          </a:xfr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custDataLst>
              <p:tags r:id="rId4"/>
            </p:custDataLst>
          </p:nvPr>
        </p:nvSpPr>
        <p:spPr>
          <a:xfrm>
            <a:off x="6458123" y="4755500"/>
            <a:ext cx="2057454" cy="273168"/>
          </a:xfrm>
        </p:spPr>
        <p:txBody>
          <a:bodyPr/>
          <a:lstStyle/>
          <a:p>
            <a:fld id="{63FE5F2F-2341-4894-9DB8-674B4B2A6DE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栏目三">
    <p:spTree>
      <p:nvGrpSpPr>
        <p:cNvPr id="1" name=""/>
        <p:cNvGrpSpPr/>
        <p:nvPr/>
      </p:nvGrpSpPr>
      <p:grpSpPr>
        <a:xfrm>
          <a:off x="0" y="0"/>
          <a:ext cx="0" cy="0"/>
          <a:chOff x="0" y="0"/>
          <a:chExt cx="0" cy="0"/>
        </a:xfrm>
      </p:grpSpPr>
      <p:grpSp>
        <p:nvGrpSpPr>
          <p:cNvPr id="2" name="组合 1"/>
          <p:cNvGrpSpPr/>
          <p:nvPr userDrawn="1"/>
        </p:nvGrpSpPr>
        <p:grpSpPr>
          <a:xfrm>
            <a:off x="7371019" y="-20192"/>
            <a:ext cx="1612956" cy="658009"/>
            <a:chOff x="11613" y="2237065"/>
            <a:chExt cx="1443037" cy="733424"/>
          </a:xfrm>
        </p:grpSpPr>
        <p:pic>
          <p:nvPicPr>
            <p:cNvPr id="3" name="图片 7"/>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613" y="2237065"/>
              <a:ext cx="1443037" cy="73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hlinkClick r:id="" action="ppaction://noaction"/>
            </p:cNvPr>
            <p:cNvSpPr txBox="1">
              <a:spLocks noChangeArrowheads="1"/>
            </p:cNvSpPr>
            <p:nvPr userDrawn="1"/>
          </p:nvSpPr>
          <p:spPr bwMode="auto">
            <a:xfrm>
              <a:off x="60351" y="2460637"/>
              <a:ext cx="998729" cy="2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045">
                  <a:solidFill>
                    <a:schemeClr val="bg1"/>
                  </a:solidFill>
                  <a:latin typeface="黑体" panose="02010609060101010101" pitchFamily="49" charset="-122"/>
                  <a:ea typeface="黑体" panose="02010609060101010101" pitchFamily="49" charset="-122"/>
                </a:rPr>
                <a:t>课堂篇探究学习</a:t>
              </a:r>
              <a:endParaRPr lang="zh-CN" altLang="en-US" sz="1045">
                <a:solidFill>
                  <a:schemeClr val="bg1"/>
                </a:solidFill>
                <a:latin typeface="黑体" panose="02010609060101010101" pitchFamily="49" charset="-122"/>
                <a:ea typeface="黑体" panose="02010609060101010101" pitchFamily="49" charset="-122"/>
              </a:endParaRPr>
            </a:p>
          </p:txBody>
        </p:sp>
      </p:gr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rot="5400000">
            <a:off x="7495117" y="1368213"/>
            <a:ext cx="990600" cy="171027"/>
          </a:xfrm>
        </p:spPr>
        <p:txBody>
          <a:bodyPr/>
          <a:p>
            <a:pPr lvl="0" latinLnBrk="0"/>
            <a:fld id="{BB962C8B-B14F-4D97-AF65-F5344CB8AC3E}" type="datetime1">
              <a:rPr lang="en-US"/>
            </a:fld>
            <a:endParaRPr lang="en-US"/>
          </a:p>
        </p:txBody>
      </p:sp>
      <p:sp>
        <p:nvSpPr>
          <p:cNvPr id="3" name="页脚占位符 2"/>
          <p:cNvSpPr>
            <a:spLocks noGrp="1"/>
          </p:cNvSpPr>
          <p:nvPr>
            <p:ph type="ftr" sz="quarter" idx="11"/>
          </p:nvPr>
        </p:nvSpPr>
        <p:spPr>
          <a:xfrm rot="5400000">
            <a:off x="6233584" y="2441881"/>
            <a:ext cx="3860800" cy="171027"/>
          </a:xfrm>
        </p:spPr>
        <p:txBody>
          <a:bodyPr/>
          <a:p>
            <a:pPr lvl="0" latinLnBrk="0"/>
            <a:endParaRPr lang="en-US"/>
          </a:p>
        </p:txBody>
      </p:sp>
      <p:sp>
        <p:nvSpPr>
          <p:cNvPr id="4" name="灯片编号占位符 3"/>
          <p:cNvSpPr>
            <a:spLocks noGrp="1"/>
          </p:cNvSpPr>
          <p:nvPr>
            <p:ph type="sldNum" sz="quarter" idx="12"/>
          </p:nvPr>
        </p:nvSpPr>
        <p:spPr>
          <a:xfrm>
            <a:off x="7766051" y="221701"/>
            <a:ext cx="628649" cy="574840"/>
          </a:xfrm>
        </p:spPr>
        <p:txBody>
          <a:bodyPr/>
          <a:p>
            <a:pPr lvl="0" latinLnBrk="0"/>
            <a:fld id="{9A0DB2DC-4C9A-4742-B13C-FB6460FD3503}" type="slidenum">
              <a:rPr lang="en-US"/>
            </a:fld>
            <a:endParaRPr lang="en-US"/>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4994308" y="1244287"/>
            <a:ext cx="2462286" cy="2995718"/>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nvPr>
        </p:nvSpPr>
        <p:spPr>
          <a:xfrm flipH="1">
            <a:off x="1076822" y="782804"/>
            <a:ext cx="2393171" cy="2109329"/>
          </a:xfrm>
          <a:prstGeom prst="rect">
            <a:avLst/>
          </a:prstGeom>
          <a:solidFill>
            <a:schemeClr val="accent5"/>
          </a:solidFill>
        </p:spPr>
        <p:txBody>
          <a:bodyPr/>
          <a:lstStyle>
            <a:lvl1pPr>
              <a:defRPr sz="2020">
                <a:latin typeface="三极准柔宋" panose="00000500000000000000" pitchFamily="2" charset="-122"/>
              </a:defRPr>
            </a:lvl1pPr>
          </a:lstStyle>
          <a:p>
            <a:endParaRPr lang="id-ID"/>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1" Type="http://schemas.openxmlformats.org/officeDocument/2006/relationships/theme" Target="../theme/theme1.xml"/><Relationship Id="rId40" Type="http://schemas.openxmlformats.org/officeDocument/2006/relationships/image" Target="../media/image6.png"/><Relationship Id="rId4" Type="http://schemas.openxmlformats.org/officeDocument/2006/relationships/slideLayout" Target="../slideLayouts/slideLayout4.xml"/><Relationship Id="rId39" Type="http://schemas.openxmlformats.org/officeDocument/2006/relationships/image" Target="../media/image5.png"/><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351.xml"/><Relationship Id="rId8" Type="http://schemas.openxmlformats.org/officeDocument/2006/relationships/slideLayout" Target="../slideLayouts/slideLayout350.xml"/><Relationship Id="rId7" Type="http://schemas.openxmlformats.org/officeDocument/2006/relationships/slideLayout" Target="../slideLayouts/slideLayout349.xml"/><Relationship Id="rId6" Type="http://schemas.openxmlformats.org/officeDocument/2006/relationships/slideLayout" Target="../slideLayouts/slideLayout348.xml"/><Relationship Id="rId5" Type="http://schemas.openxmlformats.org/officeDocument/2006/relationships/slideLayout" Target="../slideLayouts/slideLayout347.xml"/><Relationship Id="rId41" Type="http://schemas.openxmlformats.org/officeDocument/2006/relationships/theme" Target="../theme/theme10.xml"/><Relationship Id="rId40" Type="http://schemas.openxmlformats.org/officeDocument/2006/relationships/image" Target="../media/image6.png"/><Relationship Id="rId4" Type="http://schemas.openxmlformats.org/officeDocument/2006/relationships/slideLayout" Target="../slideLayouts/slideLayout346.xml"/><Relationship Id="rId39" Type="http://schemas.openxmlformats.org/officeDocument/2006/relationships/image" Target="../media/image5.png"/><Relationship Id="rId38" Type="http://schemas.openxmlformats.org/officeDocument/2006/relationships/slideLayout" Target="../slideLayouts/slideLayout380.xml"/><Relationship Id="rId37" Type="http://schemas.openxmlformats.org/officeDocument/2006/relationships/slideLayout" Target="../slideLayouts/slideLayout379.xml"/><Relationship Id="rId36" Type="http://schemas.openxmlformats.org/officeDocument/2006/relationships/slideLayout" Target="../slideLayouts/slideLayout378.xml"/><Relationship Id="rId35" Type="http://schemas.openxmlformats.org/officeDocument/2006/relationships/slideLayout" Target="../slideLayouts/slideLayout377.xml"/><Relationship Id="rId34" Type="http://schemas.openxmlformats.org/officeDocument/2006/relationships/slideLayout" Target="../slideLayouts/slideLayout376.xml"/><Relationship Id="rId33" Type="http://schemas.openxmlformats.org/officeDocument/2006/relationships/slideLayout" Target="../slideLayouts/slideLayout375.xml"/><Relationship Id="rId32" Type="http://schemas.openxmlformats.org/officeDocument/2006/relationships/slideLayout" Target="../slideLayouts/slideLayout374.xml"/><Relationship Id="rId31" Type="http://schemas.openxmlformats.org/officeDocument/2006/relationships/slideLayout" Target="../slideLayouts/slideLayout373.xml"/><Relationship Id="rId30" Type="http://schemas.openxmlformats.org/officeDocument/2006/relationships/slideLayout" Target="../slideLayouts/slideLayout372.xml"/><Relationship Id="rId3" Type="http://schemas.openxmlformats.org/officeDocument/2006/relationships/slideLayout" Target="../slideLayouts/slideLayout345.xml"/><Relationship Id="rId29" Type="http://schemas.openxmlformats.org/officeDocument/2006/relationships/slideLayout" Target="../slideLayouts/slideLayout371.xml"/><Relationship Id="rId28" Type="http://schemas.openxmlformats.org/officeDocument/2006/relationships/slideLayout" Target="../slideLayouts/slideLayout370.xml"/><Relationship Id="rId27" Type="http://schemas.openxmlformats.org/officeDocument/2006/relationships/slideLayout" Target="../slideLayouts/slideLayout369.xml"/><Relationship Id="rId26" Type="http://schemas.openxmlformats.org/officeDocument/2006/relationships/slideLayout" Target="../slideLayouts/slideLayout368.xml"/><Relationship Id="rId25" Type="http://schemas.openxmlformats.org/officeDocument/2006/relationships/slideLayout" Target="../slideLayouts/slideLayout367.xml"/><Relationship Id="rId24" Type="http://schemas.openxmlformats.org/officeDocument/2006/relationships/slideLayout" Target="../slideLayouts/slideLayout366.xml"/><Relationship Id="rId23" Type="http://schemas.openxmlformats.org/officeDocument/2006/relationships/slideLayout" Target="../slideLayouts/slideLayout365.xml"/><Relationship Id="rId22" Type="http://schemas.openxmlformats.org/officeDocument/2006/relationships/slideLayout" Target="../slideLayouts/slideLayout364.xml"/><Relationship Id="rId21" Type="http://schemas.openxmlformats.org/officeDocument/2006/relationships/slideLayout" Target="../slideLayouts/slideLayout363.xml"/><Relationship Id="rId20" Type="http://schemas.openxmlformats.org/officeDocument/2006/relationships/slideLayout" Target="../slideLayouts/slideLayout362.xml"/><Relationship Id="rId2" Type="http://schemas.openxmlformats.org/officeDocument/2006/relationships/slideLayout" Target="../slideLayouts/slideLayout344.xml"/><Relationship Id="rId19" Type="http://schemas.openxmlformats.org/officeDocument/2006/relationships/slideLayout" Target="../slideLayouts/slideLayout361.xml"/><Relationship Id="rId18" Type="http://schemas.openxmlformats.org/officeDocument/2006/relationships/slideLayout" Target="../slideLayouts/slideLayout360.xml"/><Relationship Id="rId17" Type="http://schemas.openxmlformats.org/officeDocument/2006/relationships/slideLayout" Target="../slideLayouts/slideLayout359.xml"/><Relationship Id="rId16" Type="http://schemas.openxmlformats.org/officeDocument/2006/relationships/slideLayout" Target="../slideLayouts/slideLayout358.xml"/><Relationship Id="rId15" Type="http://schemas.openxmlformats.org/officeDocument/2006/relationships/slideLayout" Target="../slideLayouts/slideLayout357.xml"/><Relationship Id="rId14" Type="http://schemas.openxmlformats.org/officeDocument/2006/relationships/slideLayout" Target="../slideLayouts/slideLayout356.xml"/><Relationship Id="rId13" Type="http://schemas.openxmlformats.org/officeDocument/2006/relationships/slideLayout" Target="../slideLayouts/slideLayout355.xml"/><Relationship Id="rId12" Type="http://schemas.openxmlformats.org/officeDocument/2006/relationships/slideLayout" Target="../slideLayouts/slideLayout354.xml"/><Relationship Id="rId11" Type="http://schemas.openxmlformats.org/officeDocument/2006/relationships/slideLayout" Target="../slideLayouts/slideLayout353.xml"/><Relationship Id="rId10" Type="http://schemas.openxmlformats.org/officeDocument/2006/relationships/slideLayout" Target="../slideLayouts/slideLayout352.xml"/><Relationship Id="rId1" Type="http://schemas.openxmlformats.org/officeDocument/2006/relationships/slideLayout" Target="../slideLayouts/slideLayout34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7.xml"/><Relationship Id="rId8" Type="http://schemas.openxmlformats.org/officeDocument/2006/relationships/slideLayout" Target="../slideLayouts/slideLayout46.xml"/><Relationship Id="rId7" Type="http://schemas.openxmlformats.org/officeDocument/2006/relationships/slideLayout" Target="../slideLayouts/slideLayout45.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1" Type="http://schemas.openxmlformats.org/officeDocument/2006/relationships/theme" Target="../theme/theme2.xml"/><Relationship Id="rId40" Type="http://schemas.openxmlformats.org/officeDocument/2006/relationships/image" Target="../media/image6.png"/><Relationship Id="rId4" Type="http://schemas.openxmlformats.org/officeDocument/2006/relationships/slideLayout" Target="../slideLayouts/slideLayout42.xml"/><Relationship Id="rId39" Type="http://schemas.openxmlformats.org/officeDocument/2006/relationships/image" Target="../media/image5.png"/><Relationship Id="rId38" Type="http://schemas.openxmlformats.org/officeDocument/2006/relationships/slideLayout" Target="../slideLayouts/slideLayout76.xml"/><Relationship Id="rId37" Type="http://schemas.openxmlformats.org/officeDocument/2006/relationships/slideLayout" Target="../slideLayouts/slideLayout75.xml"/><Relationship Id="rId36" Type="http://schemas.openxmlformats.org/officeDocument/2006/relationships/slideLayout" Target="../slideLayouts/slideLayout74.xml"/><Relationship Id="rId35" Type="http://schemas.openxmlformats.org/officeDocument/2006/relationships/slideLayout" Target="../slideLayouts/slideLayout73.xml"/><Relationship Id="rId34" Type="http://schemas.openxmlformats.org/officeDocument/2006/relationships/slideLayout" Target="../slideLayouts/slideLayout72.xml"/><Relationship Id="rId33" Type="http://schemas.openxmlformats.org/officeDocument/2006/relationships/slideLayout" Target="../slideLayouts/slideLayout71.xml"/><Relationship Id="rId32" Type="http://schemas.openxmlformats.org/officeDocument/2006/relationships/slideLayout" Target="../slideLayouts/slideLayout70.xml"/><Relationship Id="rId31" Type="http://schemas.openxmlformats.org/officeDocument/2006/relationships/slideLayout" Target="../slideLayouts/slideLayout69.xml"/><Relationship Id="rId30" Type="http://schemas.openxmlformats.org/officeDocument/2006/relationships/slideLayout" Target="../slideLayouts/slideLayout68.xml"/><Relationship Id="rId3" Type="http://schemas.openxmlformats.org/officeDocument/2006/relationships/slideLayout" Target="../slideLayouts/slideLayout41.xml"/><Relationship Id="rId29" Type="http://schemas.openxmlformats.org/officeDocument/2006/relationships/slideLayout" Target="../slideLayouts/slideLayout67.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0" Type="http://schemas.openxmlformats.org/officeDocument/2006/relationships/slideLayout" Target="../slideLayouts/slideLayout58.xml"/><Relationship Id="rId2" Type="http://schemas.openxmlformats.org/officeDocument/2006/relationships/slideLayout" Target="../slideLayouts/slideLayout40.xml"/><Relationship Id="rId19" Type="http://schemas.openxmlformats.org/officeDocument/2006/relationships/slideLayout" Target="../slideLayouts/slideLayout57.xml"/><Relationship Id="rId18" Type="http://schemas.openxmlformats.org/officeDocument/2006/relationships/slideLayout" Target="../slideLayouts/slideLayout56.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85.xml"/><Relationship Id="rId8" Type="http://schemas.openxmlformats.org/officeDocument/2006/relationships/slideLayout" Target="../slideLayouts/slideLayout84.xml"/><Relationship Id="rId7" Type="http://schemas.openxmlformats.org/officeDocument/2006/relationships/slideLayout" Target="../slideLayouts/slideLayout83.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1" Type="http://schemas.openxmlformats.org/officeDocument/2006/relationships/theme" Target="../theme/theme3.xml"/><Relationship Id="rId40" Type="http://schemas.openxmlformats.org/officeDocument/2006/relationships/image" Target="../media/image6.png"/><Relationship Id="rId4" Type="http://schemas.openxmlformats.org/officeDocument/2006/relationships/slideLayout" Target="../slideLayouts/slideLayout80.xml"/><Relationship Id="rId39" Type="http://schemas.openxmlformats.org/officeDocument/2006/relationships/image" Target="../media/image5.png"/><Relationship Id="rId38" Type="http://schemas.openxmlformats.org/officeDocument/2006/relationships/slideLayout" Target="../slideLayouts/slideLayout114.xml"/><Relationship Id="rId37" Type="http://schemas.openxmlformats.org/officeDocument/2006/relationships/slideLayout" Target="../slideLayouts/slideLayout113.xml"/><Relationship Id="rId36" Type="http://schemas.openxmlformats.org/officeDocument/2006/relationships/slideLayout" Target="../slideLayouts/slideLayout112.xml"/><Relationship Id="rId35" Type="http://schemas.openxmlformats.org/officeDocument/2006/relationships/slideLayout" Target="../slideLayouts/slideLayout111.xml"/><Relationship Id="rId34" Type="http://schemas.openxmlformats.org/officeDocument/2006/relationships/slideLayout" Target="../slideLayouts/slideLayout110.xml"/><Relationship Id="rId33" Type="http://schemas.openxmlformats.org/officeDocument/2006/relationships/slideLayout" Target="../slideLayouts/slideLayout109.xml"/><Relationship Id="rId32" Type="http://schemas.openxmlformats.org/officeDocument/2006/relationships/slideLayout" Target="../slideLayouts/slideLayout108.xml"/><Relationship Id="rId31" Type="http://schemas.openxmlformats.org/officeDocument/2006/relationships/slideLayout" Target="../slideLayouts/slideLayout107.xml"/><Relationship Id="rId30" Type="http://schemas.openxmlformats.org/officeDocument/2006/relationships/slideLayout" Target="../slideLayouts/slideLayout106.xml"/><Relationship Id="rId3" Type="http://schemas.openxmlformats.org/officeDocument/2006/relationships/slideLayout" Target="../slideLayouts/slideLayout79.xml"/><Relationship Id="rId29" Type="http://schemas.openxmlformats.org/officeDocument/2006/relationships/slideLayout" Target="../slideLayouts/slideLayout105.xml"/><Relationship Id="rId28" Type="http://schemas.openxmlformats.org/officeDocument/2006/relationships/slideLayout" Target="../slideLayouts/slideLayout104.xml"/><Relationship Id="rId27" Type="http://schemas.openxmlformats.org/officeDocument/2006/relationships/slideLayout" Target="../slideLayouts/slideLayout103.xml"/><Relationship Id="rId26" Type="http://schemas.openxmlformats.org/officeDocument/2006/relationships/slideLayout" Target="../slideLayouts/slideLayout102.xml"/><Relationship Id="rId25" Type="http://schemas.openxmlformats.org/officeDocument/2006/relationships/slideLayout" Target="../slideLayouts/slideLayout101.xml"/><Relationship Id="rId24" Type="http://schemas.openxmlformats.org/officeDocument/2006/relationships/slideLayout" Target="../slideLayouts/slideLayout100.xml"/><Relationship Id="rId23" Type="http://schemas.openxmlformats.org/officeDocument/2006/relationships/slideLayout" Target="../slideLayouts/slideLayout99.xml"/><Relationship Id="rId22" Type="http://schemas.openxmlformats.org/officeDocument/2006/relationships/slideLayout" Target="../slideLayouts/slideLayout98.xml"/><Relationship Id="rId21" Type="http://schemas.openxmlformats.org/officeDocument/2006/relationships/slideLayout" Target="../slideLayouts/slideLayout97.xml"/><Relationship Id="rId20" Type="http://schemas.openxmlformats.org/officeDocument/2006/relationships/slideLayout" Target="../slideLayouts/slideLayout96.xml"/><Relationship Id="rId2" Type="http://schemas.openxmlformats.org/officeDocument/2006/relationships/slideLayout" Target="../slideLayouts/slideLayout78.xml"/><Relationship Id="rId19" Type="http://schemas.openxmlformats.org/officeDocument/2006/relationships/slideLayout" Target="../slideLayouts/slideLayout95.xml"/><Relationship Id="rId18" Type="http://schemas.openxmlformats.org/officeDocument/2006/relationships/slideLayout" Target="../slideLayouts/slideLayout94.xml"/><Relationship Id="rId17" Type="http://schemas.openxmlformats.org/officeDocument/2006/relationships/slideLayout" Target="../slideLayouts/slideLayout93.xml"/><Relationship Id="rId16" Type="http://schemas.openxmlformats.org/officeDocument/2006/relationships/slideLayout" Target="../slideLayouts/slideLayout92.xml"/><Relationship Id="rId15" Type="http://schemas.openxmlformats.org/officeDocument/2006/relationships/slideLayout" Target="../slideLayouts/slideLayout91.xml"/><Relationship Id="rId14" Type="http://schemas.openxmlformats.org/officeDocument/2006/relationships/slideLayout" Target="../slideLayouts/slideLayout90.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1" Type="http://schemas.openxmlformats.org/officeDocument/2006/relationships/slideLayout" Target="../slideLayouts/slideLayout87.xml"/><Relationship Id="rId10" Type="http://schemas.openxmlformats.org/officeDocument/2006/relationships/slideLayout" Target="../slideLayouts/slideLayout86.xml"/><Relationship Id="rId1"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1" Type="http://schemas.openxmlformats.org/officeDocument/2006/relationships/theme" Target="../theme/theme4.xml"/><Relationship Id="rId40" Type="http://schemas.openxmlformats.org/officeDocument/2006/relationships/image" Target="../media/image6.png"/><Relationship Id="rId4" Type="http://schemas.openxmlformats.org/officeDocument/2006/relationships/slideLayout" Target="../slideLayouts/slideLayout118.xml"/><Relationship Id="rId39" Type="http://schemas.openxmlformats.org/officeDocument/2006/relationships/image" Target="../media/image5.png"/><Relationship Id="rId38" Type="http://schemas.openxmlformats.org/officeDocument/2006/relationships/slideLayout" Target="../slideLayouts/slideLayout152.xml"/><Relationship Id="rId37" Type="http://schemas.openxmlformats.org/officeDocument/2006/relationships/slideLayout" Target="../slideLayouts/slideLayout151.xml"/><Relationship Id="rId36" Type="http://schemas.openxmlformats.org/officeDocument/2006/relationships/slideLayout" Target="../slideLayouts/slideLayout150.xml"/><Relationship Id="rId35" Type="http://schemas.openxmlformats.org/officeDocument/2006/relationships/slideLayout" Target="../slideLayouts/slideLayout149.xml"/><Relationship Id="rId34" Type="http://schemas.openxmlformats.org/officeDocument/2006/relationships/slideLayout" Target="../slideLayouts/slideLayout148.xml"/><Relationship Id="rId33" Type="http://schemas.openxmlformats.org/officeDocument/2006/relationships/slideLayout" Target="../slideLayouts/slideLayout147.xml"/><Relationship Id="rId32" Type="http://schemas.openxmlformats.org/officeDocument/2006/relationships/slideLayout" Target="../slideLayouts/slideLayout146.xml"/><Relationship Id="rId31" Type="http://schemas.openxmlformats.org/officeDocument/2006/relationships/slideLayout" Target="../slideLayouts/slideLayout145.xml"/><Relationship Id="rId30" Type="http://schemas.openxmlformats.org/officeDocument/2006/relationships/slideLayout" Target="../slideLayouts/slideLayout144.xml"/><Relationship Id="rId3" Type="http://schemas.openxmlformats.org/officeDocument/2006/relationships/slideLayout" Target="../slideLayouts/slideLayout117.xml"/><Relationship Id="rId29" Type="http://schemas.openxmlformats.org/officeDocument/2006/relationships/slideLayout" Target="../slideLayouts/slideLayout143.xml"/><Relationship Id="rId28" Type="http://schemas.openxmlformats.org/officeDocument/2006/relationships/slideLayout" Target="../slideLayouts/slideLayout142.xml"/><Relationship Id="rId27" Type="http://schemas.openxmlformats.org/officeDocument/2006/relationships/slideLayout" Target="../slideLayouts/slideLayout141.xml"/><Relationship Id="rId26" Type="http://schemas.openxmlformats.org/officeDocument/2006/relationships/slideLayout" Target="../slideLayouts/slideLayout140.xml"/><Relationship Id="rId25" Type="http://schemas.openxmlformats.org/officeDocument/2006/relationships/slideLayout" Target="../slideLayouts/slideLayout139.xml"/><Relationship Id="rId24" Type="http://schemas.openxmlformats.org/officeDocument/2006/relationships/slideLayout" Target="../slideLayouts/slideLayout138.xml"/><Relationship Id="rId23" Type="http://schemas.openxmlformats.org/officeDocument/2006/relationships/slideLayout" Target="../slideLayouts/slideLayout137.xml"/><Relationship Id="rId22" Type="http://schemas.openxmlformats.org/officeDocument/2006/relationships/slideLayout" Target="../slideLayouts/slideLayout136.xml"/><Relationship Id="rId21" Type="http://schemas.openxmlformats.org/officeDocument/2006/relationships/slideLayout" Target="../slideLayouts/slideLayout135.xml"/><Relationship Id="rId20" Type="http://schemas.openxmlformats.org/officeDocument/2006/relationships/slideLayout" Target="../slideLayouts/slideLayout134.xml"/><Relationship Id="rId2" Type="http://schemas.openxmlformats.org/officeDocument/2006/relationships/slideLayout" Target="../slideLayouts/slideLayout116.xml"/><Relationship Id="rId19" Type="http://schemas.openxmlformats.org/officeDocument/2006/relationships/slideLayout" Target="../slideLayouts/slideLayout133.xml"/><Relationship Id="rId18" Type="http://schemas.openxmlformats.org/officeDocument/2006/relationships/slideLayout" Target="../slideLayouts/slideLayout132.xml"/><Relationship Id="rId17" Type="http://schemas.openxmlformats.org/officeDocument/2006/relationships/slideLayout" Target="../slideLayouts/slideLayout131.xml"/><Relationship Id="rId16" Type="http://schemas.openxmlformats.org/officeDocument/2006/relationships/slideLayout" Target="../slideLayouts/slideLayout130.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61.xml"/><Relationship Id="rId8" Type="http://schemas.openxmlformats.org/officeDocument/2006/relationships/slideLayout" Target="../slideLayouts/slideLayout160.xml"/><Relationship Id="rId7" Type="http://schemas.openxmlformats.org/officeDocument/2006/relationships/slideLayout" Target="../slideLayouts/slideLayout159.xml"/><Relationship Id="rId6" Type="http://schemas.openxmlformats.org/officeDocument/2006/relationships/slideLayout" Target="../slideLayouts/slideLayout158.xml"/><Relationship Id="rId5" Type="http://schemas.openxmlformats.org/officeDocument/2006/relationships/slideLayout" Target="../slideLayouts/slideLayout157.xml"/><Relationship Id="rId41" Type="http://schemas.openxmlformats.org/officeDocument/2006/relationships/theme" Target="../theme/theme5.xml"/><Relationship Id="rId40" Type="http://schemas.openxmlformats.org/officeDocument/2006/relationships/image" Target="../media/image6.png"/><Relationship Id="rId4" Type="http://schemas.openxmlformats.org/officeDocument/2006/relationships/slideLayout" Target="../slideLayouts/slideLayout156.xml"/><Relationship Id="rId39" Type="http://schemas.openxmlformats.org/officeDocument/2006/relationships/image" Target="../media/image5.png"/><Relationship Id="rId38" Type="http://schemas.openxmlformats.org/officeDocument/2006/relationships/slideLayout" Target="../slideLayouts/slideLayout190.xml"/><Relationship Id="rId37" Type="http://schemas.openxmlformats.org/officeDocument/2006/relationships/slideLayout" Target="../slideLayouts/slideLayout189.xml"/><Relationship Id="rId36" Type="http://schemas.openxmlformats.org/officeDocument/2006/relationships/slideLayout" Target="../slideLayouts/slideLayout188.xml"/><Relationship Id="rId35" Type="http://schemas.openxmlformats.org/officeDocument/2006/relationships/slideLayout" Target="../slideLayouts/slideLayout187.xml"/><Relationship Id="rId34" Type="http://schemas.openxmlformats.org/officeDocument/2006/relationships/slideLayout" Target="../slideLayouts/slideLayout186.xml"/><Relationship Id="rId33" Type="http://schemas.openxmlformats.org/officeDocument/2006/relationships/slideLayout" Target="../slideLayouts/slideLayout185.xml"/><Relationship Id="rId32" Type="http://schemas.openxmlformats.org/officeDocument/2006/relationships/slideLayout" Target="../slideLayouts/slideLayout184.xml"/><Relationship Id="rId31" Type="http://schemas.openxmlformats.org/officeDocument/2006/relationships/slideLayout" Target="../slideLayouts/slideLayout183.xml"/><Relationship Id="rId30" Type="http://schemas.openxmlformats.org/officeDocument/2006/relationships/slideLayout" Target="../slideLayouts/slideLayout182.xml"/><Relationship Id="rId3" Type="http://schemas.openxmlformats.org/officeDocument/2006/relationships/slideLayout" Target="../slideLayouts/slideLayout155.xml"/><Relationship Id="rId29" Type="http://schemas.openxmlformats.org/officeDocument/2006/relationships/slideLayout" Target="../slideLayouts/slideLayout181.xml"/><Relationship Id="rId28" Type="http://schemas.openxmlformats.org/officeDocument/2006/relationships/slideLayout" Target="../slideLayouts/slideLayout180.xml"/><Relationship Id="rId27" Type="http://schemas.openxmlformats.org/officeDocument/2006/relationships/slideLayout" Target="../slideLayouts/slideLayout179.xml"/><Relationship Id="rId26" Type="http://schemas.openxmlformats.org/officeDocument/2006/relationships/slideLayout" Target="../slideLayouts/slideLayout178.xml"/><Relationship Id="rId25" Type="http://schemas.openxmlformats.org/officeDocument/2006/relationships/slideLayout" Target="../slideLayouts/slideLayout177.xml"/><Relationship Id="rId24" Type="http://schemas.openxmlformats.org/officeDocument/2006/relationships/slideLayout" Target="../slideLayouts/slideLayout176.xml"/><Relationship Id="rId23" Type="http://schemas.openxmlformats.org/officeDocument/2006/relationships/slideLayout" Target="../slideLayouts/slideLayout175.xml"/><Relationship Id="rId22" Type="http://schemas.openxmlformats.org/officeDocument/2006/relationships/slideLayout" Target="../slideLayouts/slideLayout174.xml"/><Relationship Id="rId21" Type="http://schemas.openxmlformats.org/officeDocument/2006/relationships/slideLayout" Target="../slideLayouts/slideLayout173.xml"/><Relationship Id="rId20" Type="http://schemas.openxmlformats.org/officeDocument/2006/relationships/slideLayout" Target="../slideLayouts/slideLayout172.xml"/><Relationship Id="rId2" Type="http://schemas.openxmlformats.org/officeDocument/2006/relationships/slideLayout" Target="../slideLayouts/slideLayout154.xml"/><Relationship Id="rId19" Type="http://schemas.openxmlformats.org/officeDocument/2006/relationships/slideLayout" Target="../slideLayouts/slideLayout171.xml"/><Relationship Id="rId18" Type="http://schemas.openxmlformats.org/officeDocument/2006/relationships/slideLayout" Target="../slideLayouts/slideLayout170.xml"/><Relationship Id="rId17" Type="http://schemas.openxmlformats.org/officeDocument/2006/relationships/slideLayout" Target="../slideLayouts/slideLayout169.xml"/><Relationship Id="rId16" Type="http://schemas.openxmlformats.org/officeDocument/2006/relationships/slideLayout" Target="../slideLayouts/slideLayout168.xml"/><Relationship Id="rId15" Type="http://schemas.openxmlformats.org/officeDocument/2006/relationships/slideLayout" Target="../slideLayouts/slideLayout167.xml"/><Relationship Id="rId14" Type="http://schemas.openxmlformats.org/officeDocument/2006/relationships/slideLayout" Target="../slideLayouts/slideLayout166.xml"/><Relationship Id="rId13" Type="http://schemas.openxmlformats.org/officeDocument/2006/relationships/slideLayout" Target="../slideLayouts/slideLayout165.xml"/><Relationship Id="rId12" Type="http://schemas.openxmlformats.org/officeDocument/2006/relationships/slideLayout" Target="../slideLayouts/slideLayout164.xml"/><Relationship Id="rId11" Type="http://schemas.openxmlformats.org/officeDocument/2006/relationships/slideLayout" Target="../slideLayouts/slideLayout163.xml"/><Relationship Id="rId10" Type="http://schemas.openxmlformats.org/officeDocument/2006/relationships/slideLayout" Target="../slideLayouts/slideLayout162.xml"/><Relationship Id="rId1" Type="http://schemas.openxmlformats.org/officeDocument/2006/relationships/slideLayout" Target="../slideLayouts/slideLayout1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1" Type="http://schemas.openxmlformats.org/officeDocument/2006/relationships/theme" Target="../theme/theme6.xml"/><Relationship Id="rId40" Type="http://schemas.openxmlformats.org/officeDocument/2006/relationships/image" Target="../media/image6.png"/><Relationship Id="rId4" Type="http://schemas.openxmlformats.org/officeDocument/2006/relationships/slideLayout" Target="../slideLayouts/slideLayout194.xml"/><Relationship Id="rId39" Type="http://schemas.openxmlformats.org/officeDocument/2006/relationships/image" Target="../media/image5.png"/><Relationship Id="rId38" Type="http://schemas.openxmlformats.org/officeDocument/2006/relationships/slideLayout" Target="../slideLayouts/slideLayout228.xml"/><Relationship Id="rId37" Type="http://schemas.openxmlformats.org/officeDocument/2006/relationships/slideLayout" Target="../slideLayouts/slideLayout227.xml"/><Relationship Id="rId36" Type="http://schemas.openxmlformats.org/officeDocument/2006/relationships/slideLayout" Target="../slideLayouts/slideLayout226.xml"/><Relationship Id="rId35" Type="http://schemas.openxmlformats.org/officeDocument/2006/relationships/slideLayout" Target="../slideLayouts/slideLayout225.xml"/><Relationship Id="rId34" Type="http://schemas.openxmlformats.org/officeDocument/2006/relationships/slideLayout" Target="../slideLayouts/slideLayout224.xml"/><Relationship Id="rId33" Type="http://schemas.openxmlformats.org/officeDocument/2006/relationships/slideLayout" Target="../slideLayouts/slideLayout223.xml"/><Relationship Id="rId32" Type="http://schemas.openxmlformats.org/officeDocument/2006/relationships/slideLayout" Target="../slideLayouts/slideLayout222.xml"/><Relationship Id="rId31" Type="http://schemas.openxmlformats.org/officeDocument/2006/relationships/slideLayout" Target="../slideLayouts/slideLayout221.xml"/><Relationship Id="rId30" Type="http://schemas.openxmlformats.org/officeDocument/2006/relationships/slideLayout" Target="../slideLayouts/slideLayout220.xml"/><Relationship Id="rId3" Type="http://schemas.openxmlformats.org/officeDocument/2006/relationships/slideLayout" Target="../slideLayouts/slideLayout193.xml"/><Relationship Id="rId29" Type="http://schemas.openxmlformats.org/officeDocument/2006/relationships/slideLayout" Target="../slideLayouts/slideLayout219.xml"/><Relationship Id="rId28" Type="http://schemas.openxmlformats.org/officeDocument/2006/relationships/slideLayout" Target="../slideLayouts/slideLayout218.xml"/><Relationship Id="rId27" Type="http://schemas.openxmlformats.org/officeDocument/2006/relationships/slideLayout" Target="../slideLayouts/slideLayout217.xml"/><Relationship Id="rId26" Type="http://schemas.openxmlformats.org/officeDocument/2006/relationships/slideLayout" Target="../slideLayouts/slideLayout216.xml"/><Relationship Id="rId25" Type="http://schemas.openxmlformats.org/officeDocument/2006/relationships/slideLayout" Target="../slideLayouts/slideLayout215.xml"/><Relationship Id="rId24" Type="http://schemas.openxmlformats.org/officeDocument/2006/relationships/slideLayout" Target="../slideLayouts/slideLayout214.xml"/><Relationship Id="rId23" Type="http://schemas.openxmlformats.org/officeDocument/2006/relationships/slideLayout" Target="../slideLayouts/slideLayout213.xml"/><Relationship Id="rId22" Type="http://schemas.openxmlformats.org/officeDocument/2006/relationships/slideLayout" Target="../slideLayouts/slideLayout212.xml"/><Relationship Id="rId21" Type="http://schemas.openxmlformats.org/officeDocument/2006/relationships/slideLayout" Target="../slideLayouts/slideLayout211.xml"/><Relationship Id="rId20" Type="http://schemas.openxmlformats.org/officeDocument/2006/relationships/slideLayout" Target="../slideLayouts/slideLayout210.xml"/><Relationship Id="rId2" Type="http://schemas.openxmlformats.org/officeDocument/2006/relationships/slideLayout" Target="../slideLayouts/slideLayout192.xml"/><Relationship Id="rId19" Type="http://schemas.openxmlformats.org/officeDocument/2006/relationships/slideLayout" Target="../slideLayouts/slideLayout209.xml"/><Relationship Id="rId18" Type="http://schemas.openxmlformats.org/officeDocument/2006/relationships/slideLayout" Target="../slideLayouts/slideLayout208.xml"/><Relationship Id="rId17" Type="http://schemas.openxmlformats.org/officeDocument/2006/relationships/slideLayout" Target="../slideLayouts/slideLayout207.xml"/><Relationship Id="rId16" Type="http://schemas.openxmlformats.org/officeDocument/2006/relationships/slideLayout" Target="../slideLayouts/slideLayout206.xml"/><Relationship Id="rId15" Type="http://schemas.openxmlformats.org/officeDocument/2006/relationships/slideLayout" Target="../slideLayouts/slideLayout205.xml"/><Relationship Id="rId14" Type="http://schemas.openxmlformats.org/officeDocument/2006/relationships/slideLayout" Target="../slideLayouts/slideLayout204.xml"/><Relationship Id="rId13" Type="http://schemas.openxmlformats.org/officeDocument/2006/relationships/slideLayout" Target="../slideLayouts/slideLayout203.xml"/><Relationship Id="rId12" Type="http://schemas.openxmlformats.org/officeDocument/2006/relationships/slideLayout" Target="../slideLayouts/slideLayout202.xml"/><Relationship Id="rId11" Type="http://schemas.openxmlformats.org/officeDocument/2006/relationships/slideLayout" Target="../slideLayouts/slideLayout201.xml"/><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237.xml"/><Relationship Id="rId8" Type="http://schemas.openxmlformats.org/officeDocument/2006/relationships/slideLayout" Target="../slideLayouts/slideLayout236.xml"/><Relationship Id="rId7" Type="http://schemas.openxmlformats.org/officeDocument/2006/relationships/slideLayout" Target="../slideLayouts/slideLayout235.xml"/><Relationship Id="rId6" Type="http://schemas.openxmlformats.org/officeDocument/2006/relationships/slideLayout" Target="../slideLayouts/slideLayout234.xml"/><Relationship Id="rId5" Type="http://schemas.openxmlformats.org/officeDocument/2006/relationships/slideLayout" Target="../slideLayouts/slideLayout233.xml"/><Relationship Id="rId41" Type="http://schemas.openxmlformats.org/officeDocument/2006/relationships/theme" Target="../theme/theme7.xml"/><Relationship Id="rId40" Type="http://schemas.openxmlformats.org/officeDocument/2006/relationships/image" Target="../media/image6.png"/><Relationship Id="rId4" Type="http://schemas.openxmlformats.org/officeDocument/2006/relationships/slideLayout" Target="../slideLayouts/slideLayout232.xml"/><Relationship Id="rId39" Type="http://schemas.openxmlformats.org/officeDocument/2006/relationships/image" Target="../media/image5.png"/><Relationship Id="rId38" Type="http://schemas.openxmlformats.org/officeDocument/2006/relationships/slideLayout" Target="../slideLayouts/slideLayout266.xml"/><Relationship Id="rId37" Type="http://schemas.openxmlformats.org/officeDocument/2006/relationships/slideLayout" Target="../slideLayouts/slideLayout265.xml"/><Relationship Id="rId36" Type="http://schemas.openxmlformats.org/officeDocument/2006/relationships/slideLayout" Target="../slideLayouts/slideLayout264.xml"/><Relationship Id="rId35" Type="http://schemas.openxmlformats.org/officeDocument/2006/relationships/slideLayout" Target="../slideLayouts/slideLayout263.xml"/><Relationship Id="rId34" Type="http://schemas.openxmlformats.org/officeDocument/2006/relationships/slideLayout" Target="../slideLayouts/slideLayout262.xml"/><Relationship Id="rId33" Type="http://schemas.openxmlformats.org/officeDocument/2006/relationships/slideLayout" Target="../slideLayouts/slideLayout261.xml"/><Relationship Id="rId32" Type="http://schemas.openxmlformats.org/officeDocument/2006/relationships/slideLayout" Target="../slideLayouts/slideLayout260.xml"/><Relationship Id="rId31" Type="http://schemas.openxmlformats.org/officeDocument/2006/relationships/slideLayout" Target="../slideLayouts/slideLayout259.xml"/><Relationship Id="rId30" Type="http://schemas.openxmlformats.org/officeDocument/2006/relationships/slideLayout" Target="../slideLayouts/slideLayout258.xml"/><Relationship Id="rId3" Type="http://schemas.openxmlformats.org/officeDocument/2006/relationships/slideLayout" Target="../slideLayouts/slideLayout231.xml"/><Relationship Id="rId29" Type="http://schemas.openxmlformats.org/officeDocument/2006/relationships/slideLayout" Target="../slideLayouts/slideLayout257.xml"/><Relationship Id="rId28" Type="http://schemas.openxmlformats.org/officeDocument/2006/relationships/slideLayout" Target="../slideLayouts/slideLayout256.xml"/><Relationship Id="rId27" Type="http://schemas.openxmlformats.org/officeDocument/2006/relationships/slideLayout" Target="../slideLayouts/slideLayout255.xml"/><Relationship Id="rId26" Type="http://schemas.openxmlformats.org/officeDocument/2006/relationships/slideLayout" Target="../slideLayouts/slideLayout254.xml"/><Relationship Id="rId25" Type="http://schemas.openxmlformats.org/officeDocument/2006/relationships/slideLayout" Target="../slideLayouts/slideLayout253.xml"/><Relationship Id="rId24" Type="http://schemas.openxmlformats.org/officeDocument/2006/relationships/slideLayout" Target="../slideLayouts/slideLayout252.xml"/><Relationship Id="rId23" Type="http://schemas.openxmlformats.org/officeDocument/2006/relationships/slideLayout" Target="../slideLayouts/slideLayout251.xml"/><Relationship Id="rId22" Type="http://schemas.openxmlformats.org/officeDocument/2006/relationships/slideLayout" Target="../slideLayouts/slideLayout250.xml"/><Relationship Id="rId21" Type="http://schemas.openxmlformats.org/officeDocument/2006/relationships/slideLayout" Target="../slideLayouts/slideLayout249.xml"/><Relationship Id="rId20" Type="http://schemas.openxmlformats.org/officeDocument/2006/relationships/slideLayout" Target="../slideLayouts/slideLayout248.xml"/><Relationship Id="rId2" Type="http://schemas.openxmlformats.org/officeDocument/2006/relationships/slideLayout" Target="../slideLayouts/slideLayout230.xml"/><Relationship Id="rId19" Type="http://schemas.openxmlformats.org/officeDocument/2006/relationships/slideLayout" Target="../slideLayouts/slideLayout247.xml"/><Relationship Id="rId18" Type="http://schemas.openxmlformats.org/officeDocument/2006/relationships/slideLayout" Target="../slideLayouts/slideLayout246.xml"/><Relationship Id="rId17" Type="http://schemas.openxmlformats.org/officeDocument/2006/relationships/slideLayout" Target="../slideLayouts/slideLayout245.xml"/><Relationship Id="rId16" Type="http://schemas.openxmlformats.org/officeDocument/2006/relationships/slideLayout" Target="../slideLayouts/slideLayout244.xml"/><Relationship Id="rId15" Type="http://schemas.openxmlformats.org/officeDocument/2006/relationships/slideLayout" Target="../slideLayouts/slideLayout243.xml"/><Relationship Id="rId14" Type="http://schemas.openxmlformats.org/officeDocument/2006/relationships/slideLayout" Target="../slideLayouts/slideLayout242.xml"/><Relationship Id="rId13" Type="http://schemas.openxmlformats.org/officeDocument/2006/relationships/slideLayout" Target="../slideLayouts/slideLayout241.xml"/><Relationship Id="rId12" Type="http://schemas.openxmlformats.org/officeDocument/2006/relationships/slideLayout" Target="../slideLayouts/slideLayout240.xml"/><Relationship Id="rId11" Type="http://schemas.openxmlformats.org/officeDocument/2006/relationships/slideLayout" Target="../slideLayouts/slideLayout239.xml"/><Relationship Id="rId10" Type="http://schemas.openxmlformats.org/officeDocument/2006/relationships/slideLayout" Target="../slideLayouts/slideLayout238.xml"/><Relationship Id="rId1" Type="http://schemas.openxmlformats.org/officeDocument/2006/relationships/slideLayout" Target="../slideLayouts/slideLayout22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275.xml"/><Relationship Id="rId8" Type="http://schemas.openxmlformats.org/officeDocument/2006/relationships/slideLayout" Target="../slideLayouts/slideLayout274.xml"/><Relationship Id="rId7" Type="http://schemas.openxmlformats.org/officeDocument/2006/relationships/slideLayout" Target="../slideLayouts/slideLayout273.xml"/><Relationship Id="rId6" Type="http://schemas.openxmlformats.org/officeDocument/2006/relationships/slideLayout" Target="../slideLayouts/slideLayout272.xml"/><Relationship Id="rId5" Type="http://schemas.openxmlformats.org/officeDocument/2006/relationships/slideLayout" Target="../slideLayouts/slideLayout271.xml"/><Relationship Id="rId41" Type="http://schemas.openxmlformats.org/officeDocument/2006/relationships/theme" Target="../theme/theme8.xml"/><Relationship Id="rId40" Type="http://schemas.openxmlformats.org/officeDocument/2006/relationships/image" Target="../media/image6.png"/><Relationship Id="rId4" Type="http://schemas.openxmlformats.org/officeDocument/2006/relationships/slideLayout" Target="../slideLayouts/slideLayout270.xml"/><Relationship Id="rId39" Type="http://schemas.openxmlformats.org/officeDocument/2006/relationships/image" Target="../media/image5.png"/><Relationship Id="rId38" Type="http://schemas.openxmlformats.org/officeDocument/2006/relationships/slideLayout" Target="../slideLayouts/slideLayout304.xml"/><Relationship Id="rId37" Type="http://schemas.openxmlformats.org/officeDocument/2006/relationships/slideLayout" Target="../slideLayouts/slideLayout303.xml"/><Relationship Id="rId36" Type="http://schemas.openxmlformats.org/officeDocument/2006/relationships/slideLayout" Target="../slideLayouts/slideLayout302.xml"/><Relationship Id="rId35" Type="http://schemas.openxmlformats.org/officeDocument/2006/relationships/slideLayout" Target="../slideLayouts/slideLayout301.xml"/><Relationship Id="rId34" Type="http://schemas.openxmlformats.org/officeDocument/2006/relationships/slideLayout" Target="../slideLayouts/slideLayout300.xml"/><Relationship Id="rId33" Type="http://schemas.openxmlformats.org/officeDocument/2006/relationships/slideLayout" Target="../slideLayouts/slideLayout299.xml"/><Relationship Id="rId32" Type="http://schemas.openxmlformats.org/officeDocument/2006/relationships/slideLayout" Target="../slideLayouts/slideLayout298.xml"/><Relationship Id="rId31" Type="http://schemas.openxmlformats.org/officeDocument/2006/relationships/slideLayout" Target="../slideLayouts/slideLayout297.xml"/><Relationship Id="rId30" Type="http://schemas.openxmlformats.org/officeDocument/2006/relationships/slideLayout" Target="../slideLayouts/slideLayout296.xml"/><Relationship Id="rId3" Type="http://schemas.openxmlformats.org/officeDocument/2006/relationships/slideLayout" Target="../slideLayouts/slideLayout269.xml"/><Relationship Id="rId29" Type="http://schemas.openxmlformats.org/officeDocument/2006/relationships/slideLayout" Target="../slideLayouts/slideLayout295.xml"/><Relationship Id="rId28" Type="http://schemas.openxmlformats.org/officeDocument/2006/relationships/slideLayout" Target="../slideLayouts/slideLayout294.xml"/><Relationship Id="rId27" Type="http://schemas.openxmlformats.org/officeDocument/2006/relationships/slideLayout" Target="../slideLayouts/slideLayout293.xml"/><Relationship Id="rId26" Type="http://schemas.openxmlformats.org/officeDocument/2006/relationships/slideLayout" Target="../slideLayouts/slideLayout292.xml"/><Relationship Id="rId25" Type="http://schemas.openxmlformats.org/officeDocument/2006/relationships/slideLayout" Target="../slideLayouts/slideLayout291.xml"/><Relationship Id="rId24" Type="http://schemas.openxmlformats.org/officeDocument/2006/relationships/slideLayout" Target="../slideLayouts/slideLayout290.xml"/><Relationship Id="rId23" Type="http://schemas.openxmlformats.org/officeDocument/2006/relationships/slideLayout" Target="../slideLayouts/slideLayout289.xml"/><Relationship Id="rId22" Type="http://schemas.openxmlformats.org/officeDocument/2006/relationships/slideLayout" Target="../slideLayouts/slideLayout288.xml"/><Relationship Id="rId21" Type="http://schemas.openxmlformats.org/officeDocument/2006/relationships/slideLayout" Target="../slideLayouts/slideLayout287.xml"/><Relationship Id="rId20" Type="http://schemas.openxmlformats.org/officeDocument/2006/relationships/slideLayout" Target="../slideLayouts/slideLayout286.xml"/><Relationship Id="rId2" Type="http://schemas.openxmlformats.org/officeDocument/2006/relationships/slideLayout" Target="../slideLayouts/slideLayout268.xml"/><Relationship Id="rId19" Type="http://schemas.openxmlformats.org/officeDocument/2006/relationships/slideLayout" Target="../slideLayouts/slideLayout285.xml"/><Relationship Id="rId18" Type="http://schemas.openxmlformats.org/officeDocument/2006/relationships/slideLayout" Target="../slideLayouts/slideLayout284.xml"/><Relationship Id="rId17" Type="http://schemas.openxmlformats.org/officeDocument/2006/relationships/slideLayout" Target="../slideLayouts/slideLayout283.xml"/><Relationship Id="rId16" Type="http://schemas.openxmlformats.org/officeDocument/2006/relationships/slideLayout" Target="../slideLayouts/slideLayout282.xml"/><Relationship Id="rId15" Type="http://schemas.openxmlformats.org/officeDocument/2006/relationships/slideLayout" Target="../slideLayouts/slideLayout281.xml"/><Relationship Id="rId14" Type="http://schemas.openxmlformats.org/officeDocument/2006/relationships/slideLayout" Target="../slideLayouts/slideLayout280.xml"/><Relationship Id="rId13" Type="http://schemas.openxmlformats.org/officeDocument/2006/relationships/slideLayout" Target="../slideLayouts/slideLayout279.xml"/><Relationship Id="rId12" Type="http://schemas.openxmlformats.org/officeDocument/2006/relationships/slideLayout" Target="../slideLayouts/slideLayout278.xml"/><Relationship Id="rId11" Type="http://schemas.openxmlformats.org/officeDocument/2006/relationships/slideLayout" Target="../slideLayouts/slideLayout277.xml"/><Relationship Id="rId10" Type="http://schemas.openxmlformats.org/officeDocument/2006/relationships/slideLayout" Target="../slideLayouts/slideLayout276.xml"/><Relationship Id="rId1" Type="http://schemas.openxmlformats.org/officeDocument/2006/relationships/slideLayout" Target="../slideLayouts/slideLayout267.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313.xml"/><Relationship Id="rId8" Type="http://schemas.openxmlformats.org/officeDocument/2006/relationships/slideLayout" Target="../slideLayouts/slideLayout312.xml"/><Relationship Id="rId7" Type="http://schemas.openxmlformats.org/officeDocument/2006/relationships/slideLayout" Target="../slideLayouts/slideLayout311.xml"/><Relationship Id="rId6" Type="http://schemas.openxmlformats.org/officeDocument/2006/relationships/slideLayout" Target="../slideLayouts/slideLayout310.xml"/><Relationship Id="rId5" Type="http://schemas.openxmlformats.org/officeDocument/2006/relationships/slideLayout" Target="../slideLayouts/slideLayout309.xml"/><Relationship Id="rId41" Type="http://schemas.openxmlformats.org/officeDocument/2006/relationships/theme" Target="../theme/theme9.xml"/><Relationship Id="rId40" Type="http://schemas.openxmlformats.org/officeDocument/2006/relationships/image" Target="../media/image6.png"/><Relationship Id="rId4" Type="http://schemas.openxmlformats.org/officeDocument/2006/relationships/slideLayout" Target="../slideLayouts/slideLayout308.xml"/><Relationship Id="rId39" Type="http://schemas.openxmlformats.org/officeDocument/2006/relationships/image" Target="../media/image5.png"/><Relationship Id="rId38" Type="http://schemas.openxmlformats.org/officeDocument/2006/relationships/slideLayout" Target="../slideLayouts/slideLayout342.xml"/><Relationship Id="rId37" Type="http://schemas.openxmlformats.org/officeDocument/2006/relationships/slideLayout" Target="../slideLayouts/slideLayout341.xml"/><Relationship Id="rId36" Type="http://schemas.openxmlformats.org/officeDocument/2006/relationships/slideLayout" Target="../slideLayouts/slideLayout340.xml"/><Relationship Id="rId35" Type="http://schemas.openxmlformats.org/officeDocument/2006/relationships/slideLayout" Target="../slideLayouts/slideLayout339.xml"/><Relationship Id="rId34" Type="http://schemas.openxmlformats.org/officeDocument/2006/relationships/slideLayout" Target="../slideLayouts/slideLayout338.xml"/><Relationship Id="rId33" Type="http://schemas.openxmlformats.org/officeDocument/2006/relationships/slideLayout" Target="../slideLayouts/slideLayout337.xml"/><Relationship Id="rId32" Type="http://schemas.openxmlformats.org/officeDocument/2006/relationships/slideLayout" Target="../slideLayouts/slideLayout336.xml"/><Relationship Id="rId31" Type="http://schemas.openxmlformats.org/officeDocument/2006/relationships/slideLayout" Target="../slideLayouts/slideLayout335.xml"/><Relationship Id="rId30" Type="http://schemas.openxmlformats.org/officeDocument/2006/relationships/slideLayout" Target="../slideLayouts/slideLayout334.xml"/><Relationship Id="rId3" Type="http://schemas.openxmlformats.org/officeDocument/2006/relationships/slideLayout" Target="../slideLayouts/slideLayout307.xml"/><Relationship Id="rId29" Type="http://schemas.openxmlformats.org/officeDocument/2006/relationships/slideLayout" Target="../slideLayouts/slideLayout333.xml"/><Relationship Id="rId28" Type="http://schemas.openxmlformats.org/officeDocument/2006/relationships/slideLayout" Target="../slideLayouts/slideLayout332.xml"/><Relationship Id="rId27" Type="http://schemas.openxmlformats.org/officeDocument/2006/relationships/slideLayout" Target="../slideLayouts/slideLayout331.xml"/><Relationship Id="rId26" Type="http://schemas.openxmlformats.org/officeDocument/2006/relationships/slideLayout" Target="../slideLayouts/slideLayout330.xml"/><Relationship Id="rId25" Type="http://schemas.openxmlformats.org/officeDocument/2006/relationships/slideLayout" Target="../slideLayouts/slideLayout329.xml"/><Relationship Id="rId24" Type="http://schemas.openxmlformats.org/officeDocument/2006/relationships/slideLayout" Target="../slideLayouts/slideLayout328.xml"/><Relationship Id="rId23" Type="http://schemas.openxmlformats.org/officeDocument/2006/relationships/slideLayout" Target="../slideLayouts/slideLayout327.xml"/><Relationship Id="rId22" Type="http://schemas.openxmlformats.org/officeDocument/2006/relationships/slideLayout" Target="../slideLayouts/slideLayout326.xml"/><Relationship Id="rId21" Type="http://schemas.openxmlformats.org/officeDocument/2006/relationships/slideLayout" Target="../slideLayouts/slideLayout325.xml"/><Relationship Id="rId20" Type="http://schemas.openxmlformats.org/officeDocument/2006/relationships/slideLayout" Target="../slideLayouts/slideLayout324.xml"/><Relationship Id="rId2" Type="http://schemas.openxmlformats.org/officeDocument/2006/relationships/slideLayout" Target="../slideLayouts/slideLayout306.xml"/><Relationship Id="rId19" Type="http://schemas.openxmlformats.org/officeDocument/2006/relationships/slideLayout" Target="../slideLayouts/slideLayout323.xml"/><Relationship Id="rId18" Type="http://schemas.openxmlformats.org/officeDocument/2006/relationships/slideLayout" Target="../slideLayouts/slideLayout322.xml"/><Relationship Id="rId17" Type="http://schemas.openxmlformats.org/officeDocument/2006/relationships/slideLayout" Target="../slideLayouts/slideLayout321.xml"/><Relationship Id="rId16" Type="http://schemas.openxmlformats.org/officeDocument/2006/relationships/slideLayout" Target="../slideLayouts/slideLayout320.xml"/><Relationship Id="rId15" Type="http://schemas.openxmlformats.org/officeDocument/2006/relationships/slideLayout" Target="../slideLayouts/slideLayout319.xml"/><Relationship Id="rId14" Type="http://schemas.openxmlformats.org/officeDocument/2006/relationships/slideLayout" Target="../slideLayouts/slideLayout318.xml"/><Relationship Id="rId13" Type="http://schemas.openxmlformats.org/officeDocument/2006/relationships/slideLayout" Target="../slideLayouts/slideLayout317.xml"/><Relationship Id="rId12" Type="http://schemas.openxmlformats.org/officeDocument/2006/relationships/slideLayout" Target="../slideLayouts/slideLayout316.xml"/><Relationship Id="rId11" Type="http://schemas.openxmlformats.org/officeDocument/2006/relationships/slideLayout" Target="../slideLayouts/slideLayout315.xml"/><Relationship Id="rId10" Type="http://schemas.openxmlformats.org/officeDocument/2006/relationships/slideLayout" Target="../slideLayouts/slideLayout314.xml"/><Relationship Id="rId1" Type="http://schemas.openxmlformats.org/officeDocument/2006/relationships/slideLayout" Target="../slideLayouts/slideLayout3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 id="2147484024" r:id="rId25"/>
    <p:sldLayoutId id="2147484025" r:id="rId26"/>
    <p:sldLayoutId id="2147484026" r:id="rId27"/>
    <p:sldLayoutId id="2147484027" r:id="rId28"/>
    <p:sldLayoutId id="2147484028" r:id="rId29"/>
    <p:sldLayoutId id="2147484029" r:id="rId30"/>
    <p:sldLayoutId id="2147484030" r:id="rId31"/>
    <p:sldLayoutId id="2147484031" r:id="rId32"/>
    <p:sldLayoutId id="2147484032" r:id="rId33"/>
    <p:sldLayoutId id="2147484033" r:id="rId34"/>
    <p:sldLayoutId id="2147484034" r:id="rId35"/>
    <p:sldLayoutId id="2147484035" r:id="rId36"/>
    <p:sldLayoutId id="2147484036" r:id="rId37"/>
    <p:sldLayoutId id="2147484037"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 id="2147483842"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73050"/>
            <a:ext cx="7886700" cy="1095375"/>
          </a:xfrm>
          <a:prstGeom prst="rect">
            <a:avLst/>
          </a:prstGeom>
          <a:ln w="12700">
            <a:miter lim="400000"/>
          </a:ln>
        </p:spPr>
        <p:txBody>
          <a:bodyPr lIns="45719" rIns="45719"/>
          <a:lstStyle/>
          <a:p>
            <a:pPr lvl="0">
              <a:defRPr sz="1800"/>
            </a:pPr>
            <a:r>
              <a:rPr sz="4400"/>
              <a:t>标题文本</a:t>
            </a:r>
            <a:endParaRPr sz="4400"/>
          </a:p>
        </p:txBody>
      </p:sp>
      <p:sp>
        <p:nvSpPr>
          <p:cNvPr id="3" name="Shape 3"/>
          <p:cNvSpPr>
            <a:spLocks noGrp="1"/>
          </p:cNvSpPr>
          <p:nvPr>
            <p:ph type="body" idx="1"/>
          </p:nvPr>
        </p:nvSpPr>
        <p:spPr>
          <a:xfrm>
            <a:off x="628650" y="1368425"/>
            <a:ext cx="7886700" cy="3762375"/>
          </a:xfrm>
          <a:prstGeom prst="rect">
            <a:avLst/>
          </a:prstGeom>
          <a:ln w="12700">
            <a:miter lim="400000"/>
          </a:ln>
        </p:spPr>
        <p:txBody>
          <a:bodyPr lIns="45719" rIns="45719"/>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endParaRPr sz="3200"/>
          </a:p>
        </p:txBody>
      </p:sp>
      <p:grpSp>
        <p:nvGrpSpPr>
          <p:cNvPr id="7" name="组合 6"/>
          <p:cNvGrpSpPr/>
          <p:nvPr userDrawn="1"/>
        </p:nvGrpSpPr>
        <p:grpSpPr>
          <a:xfrm>
            <a:off x="7450969" y="126477"/>
            <a:ext cx="1433080" cy="430931"/>
            <a:chOff x="468128" y="370735"/>
            <a:chExt cx="1135204" cy="341359"/>
          </a:xfrm>
        </p:grpSpPr>
        <p:pic>
          <p:nvPicPr>
            <p:cNvPr id="8" name="图片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49670" y="370735"/>
              <a:ext cx="490406" cy="177473"/>
            </a:xfrm>
            <a:prstGeom prst="rect">
              <a:avLst/>
            </a:prstGeom>
          </p:spPr>
        </p:pic>
        <p:pic>
          <p:nvPicPr>
            <p:cNvPr id="9" name="图片 8"/>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468128" y="558194"/>
              <a:ext cx="1135204" cy="153900"/>
            </a:xfrm>
            <a:prstGeom prst="rect">
              <a:avLst/>
            </a:prstGeom>
          </p:spPr>
        </p:pic>
      </p:gr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6" r:id="rId36"/>
    <p:sldLayoutId id="2147483997" r:id="rId37"/>
    <p:sldLayoutId id="2147483998" r:id="rId38"/>
  </p:sldLayoutIdLst>
  <p:transition spd="med"/>
  <p:txStyles>
    <p:titleStyle>
      <a:lvl1pPr algn="ctr">
        <a:defRPr sz="4400">
          <a:latin typeface="Arial" panose="020B0604020202020204"/>
          <a:ea typeface="Arial" panose="020B0604020202020204"/>
          <a:cs typeface="Arial" panose="020B0604020202020204"/>
          <a:sym typeface="Arial" panose="020B0604020202020204"/>
        </a:defRPr>
      </a:lvl1pPr>
      <a:lvl2pPr algn="ctr">
        <a:defRPr sz="4400">
          <a:latin typeface="Arial" panose="020B0604020202020204"/>
          <a:ea typeface="Arial" panose="020B0604020202020204"/>
          <a:cs typeface="Arial" panose="020B0604020202020204"/>
          <a:sym typeface="Arial" panose="020B0604020202020204"/>
        </a:defRPr>
      </a:lvl2pPr>
      <a:lvl3pPr algn="ctr">
        <a:defRPr sz="4400">
          <a:latin typeface="Arial" panose="020B0604020202020204"/>
          <a:ea typeface="Arial" panose="020B0604020202020204"/>
          <a:cs typeface="Arial" panose="020B0604020202020204"/>
          <a:sym typeface="Arial" panose="020B0604020202020204"/>
        </a:defRPr>
      </a:lvl3pPr>
      <a:lvl4pPr algn="ctr">
        <a:defRPr sz="4400">
          <a:latin typeface="Arial" panose="020B0604020202020204"/>
          <a:ea typeface="Arial" panose="020B0604020202020204"/>
          <a:cs typeface="Arial" panose="020B0604020202020204"/>
          <a:sym typeface="Arial" panose="020B0604020202020204"/>
        </a:defRPr>
      </a:lvl4pPr>
      <a:lvl5pPr algn="ctr">
        <a:defRPr sz="4400">
          <a:latin typeface="Arial" panose="020B0604020202020204"/>
          <a:ea typeface="Arial" panose="020B0604020202020204"/>
          <a:cs typeface="Arial" panose="020B0604020202020204"/>
          <a:sym typeface="Arial" panose="020B0604020202020204"/>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spcBef>
          <a:spcPts val="700"/>
        </a:spcBef>
        <a:buSzTx/>
        <a:buChar char="•"/>
        <a:defRPr sz="3200">
          <a:latin typeface="Arial" panose="020B0604020202020204"/>
          <a:ea typeface="Arial" panose="020B0604020202020204"/>
          <a:cs typeface="Arial" panose="020B0604020202020204"/>
          <a:sym typeface="Arial" panose="020B0604020202020204"/>
        </a:defRPr>
      </a:lvl1pPr>
      <a:lvl2pPr marL="783590" indent="-326390">
        <a:spcBef>
          <a:spcPts val="700"/>
        </a:spcBef>
        <a:buSzTx/>
        <a:buChar char="–"/>
        <a:defRPr sz="3200">
          <a:latin typeface="Arial" panose="020B0604020202020204"/>
          <a:ea typeface="Arial" panose="020B0604020202020204"/>
          <a:cs typeface="Arial" panose="020B0604020202020204"/>
          <a:sym typeface="Arial" panose="020B0604020202020204"/>
        </a:defRPr>
      </a:lvl2pPr>
      <a:lvl3pPr marL="1219200" indent="-304800">
        <a:spcBef>
          <a:spcPts val="700"/>
        </a:spcBef>
        <a:buSzTx/>
        <a:buChar char="•"/>
        <a:defRPr sz="3200">
          <a:latin typeface="Arial" panose="020B0604020202020204"/>
          <a:ea typeface="Arial" panose="020B0604020202020204"/>
          <a:cs typeface="Arial" panose="020B0604020202020204"/>
          <a:sym typeface="Arial" panose="020B0604020202020204"/>
        </a:defRPr>
      </a:lvl3pPr>
      <a:lvl4pPr marL="1737360" indent="-365760">
        <a:spcBef>
          <a:spcPts val="700"/>
        </a:spcBef>
        <a:buSzTx/>
        <a:buChar char="–"/>
        <a:defRPr sz="3200">
          <a:latin typeface="Arial" panose="020B0604020202020204"/>
          <a:ea typeface="Arial" panose="020B0604020202020204"/>
          <a:cs typeface="Arial" panose="020B0604020202020204"/>
          <a:sym typeface="Arial" panose="020B0604020202020204"/>
        </a:defRPr>
      </a:lvl4pPr>
      <a:lvl5pPr marL="2194560" indent="-365760">
        <a:spcBef>
          <a:spcPts val="700"/>
        </a:spcBef>
        <a:buSzTx/>
        <a:buChar char="»"/>
        <a:defRPr sz="3200">
          <a:latin typeface="Arial" panose="020B0604020202020204"/>
          <a:ea typeface="Arial" panose="020B0604020202020204"/>
          <a:cs typeface="Arial" panose="020B0604020202020204"/>
          <a:sym typeface="Arial" panose="020B0604020202020204"/>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tags" Target="../tags/tag541.xml"/></Relationships>
</file>

<file path=ppt/slides/_rels/slide10.xml.rels><?xml version="1.0" encoding="UTF-8" standalone="yes"?>
<Relationships xmlns="http://schemas.openxmlformats.org/package/2006/relationships"><Relationship Id="rId9" Type="http://schemas.openxmlformats.org/officeDocument/2006/relationships/tags" Target="../tags/tag614.xml"/><Relationship Id="rId8" Type="http://schemas.openxmlformats.org/officeDocument/2006/relationships/tags" Target="../tags/tag613.xml"/><Relationship Id="rId7" Type="http://schemas.openxmlformats.org/officeDocument/2006/relationships/tags" Target="../tags/tag612.xml"/><Relationship Id="rId6" Type="http://schemas.openxmlformats.org/officeDocument/2006/relationships/tags" Target="../tags/tag611.xml"/><Relationship Id="rId5" Type="http://schemas.openxmlformats.org/officeDocument/2006/relationships/tags" Target="../tags/tag610.xml"/><Relationship Id="rId4" Type="http://schemas.openxmlformats.org/officeDocument/2006/relationships/tags" Target="../tags/tag609.xml"/><Relationship Id="rId3" Type="http://schemas.openxmlformats.org/officeDocument/2006/relationships/tags" Target="../tags/tag608.xml"/><Relationship Id="rId2" Type="http://schemas.openxmlformats.org/officeDocument/2006/relationships/tags" Target="../tags/tag607.xml"/><Relationship Id="rId10" Type="http://schemas.openxmlformats.org/officeDocument/2006/relationships/slideLayout" Target="../slideLayouts/slideLayout6.xml"/><Relationship Id="rId1" Type="http://schemas.openxmlformats.org/officeDocument/2006/relationships/tags" Target="../tags/tag60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tags" Target="../tags/tag616.xml"/><Relationship Id="rId1" Type="http://schemas.openxmlformats.org/officeDocument/2006/relationships/tags" Target="../tags/tag615.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619.xml"/><Relationship Id="rId5" Type="http://schemas.openxmlformats.org/officeDocument/2006/relationships/tags" Target="../tags/tag618.xml"/><Relationship Id="rId4" Type="http://schemas.openxmlformats.org/officeDocument/2006/relationships/image" Target="../media/image16.png"/><Relationship Id="rId3" Type="http://schemas.openxmlformats.org/officeDocument/2006/relationships/tags" Target="../tags/tag617.xml"/><Relationship Id="rId2" Type="http://schemas.microsoft.com/office/2007/relationships/media" Target="../media/media1.mp4"/><Relationship Id="rId1"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21.xml"/><Relationship Id="rId1" Type="http://schemas.openxmlformats.org/officeDocument/2006/relationships/tags" Target="../tags/tag620.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tags" Target="../tags/tag623.xml"/><Relationship Id="rId1" Type="http://schemas.openxmlformats.org/officeDocument/2006/relationships/tags" Target="../tags/tag62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5.xml"/><Relationship Id="rId1" Type="http://schemas.openxmlformats.org/officeDocument/2006/relationships/tags" Target="../tags/tag624.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tags" Target="../tags/tag629.xml"/><Relationship Id="rId7" Type="http://schemas.openxmlformats.org/officeDocument/2006/relationships/tags" Target="../tags/tag628.xml"/><Relationship Id="rId6" Type="http://schemas.openxmlformats.org/officeDocument/2006/relationships/image" Target="../media/image18.png"/><Relationship Id="rId5" Type="http://schemas.openxmlformats.org/officeDocument/2006/relationships/tags" Target="../tags/tag627.xml"/><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tags" Target="../tags/tag626.xml"/><Relationship Id="rId1" Type="http://schemas.openxmlformats.org/officeDocument/2006/relationships/image" Target="../media/image17.GIF"/></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tags" Target="../tags/tag632.xml"/><Relationship Id="rId5" Type="http://schemas.openxmlformats.org/officeDocument/2006/relationships/tags" Target="../tags/tag631.xml"/><Relationship Id="rId4" Type="http://schemas.openxmlformats.org/officeDocument/2006/relationships/image" Target="../media/image19.png"/><Relationship Id="rId3" Type="http://schemas.openxmlformats.org/officeDocument/2006/relationships/tags" Target="../tags/tag630.xml"/><Relationship Id="rId2" Type="http://schemas.microsoft.com/office/2007/relationships/media" Target="../media/media3.avi"/><Relationship Id="rId1" Type="http://schemas.openxmlformats.org/officeDocument/2006/relationships/video" Target="../media/media3.avi"/></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59.xml"/><Relationship Id="rId6" Type="http://schemas.openxmlformats.org/officeDocument/2006/relationships/tags" Target="../tags/tag635.xml"/><Relationship Id="rId5" Type="http://schemas.openxmlformats.org/officeDocument/2006/relationships/tags" Target="../tags/tag634.xml"/><Relationship Id="rId4" Type="http://schemas.openxmlformats.org/officeDocument/2006/relationships/image" Target="../media/image20.png"/><Relationship Id="rId3" Type="http://schemas.openxmlformats.org/officeDocument/2006/relationships/tags" Target="../tags/tag633.xml"/><Relationship Id="rId2" Type="http://schemas.microsoft.com/office/2007/relationships/media" Target="../media/media4.mp4"/><Relationship Id="rId1" Type="http://schemas.openxmlformats.org/officeDocument/2006/relationships/video" Target="../media/media4.mp4"/></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63.xml"/><Relationship Id="rId6" Type="http://schemas.openxmlformats.org/officeDocument/2006/relationships/image" Target="../media/image21.png"/><Relationship Id="rId5" Type="http://schemas.openxmlformats.org/officeDocument/2006/relationships/tags" Target="../tags/tag638.xml"/><Relationship Id="rId4" Type="http://schemas.microsoft.com/office/2007/relationships/media" Target="../media/media5.mp4"/><Relationship Id="rId3" Type="http://schemas.openxmlformats.org/officeDocument/2006/relationships/video" Target="../media/media5.mp4"/><Relationship Id="rId2" Type="http://schemas.openxmlformats.org/officeDocument/2006/relationships/tags" Target="../tags/tag637.xml"/><Relationship Id="rId1" Type="http://schemas.openxmlformats.org/officeDocument/2006/relationships/tags" Target="../tags/tag636.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3.xml"/><Relationship Id="rId6" Type="http://schemas.openxmlformats.org/officeDocument/2006/relationships/tags" Target="../tags/tag546.xml"/><Relationship Id="rId5" Type="http://schemas.openxmlformats.org/officeDocument/2006/relationships/tags" Target="../tags/tag545.xml"/><Relationship Id="rId4" Type="http://schemas.openxmlformats.org/officeDocument/2006/relationships/image" Target="../media/image8.GIF"/><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tags" Target="../tags/tag542.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tags" Target="../tags/tag641.xml"/><Relationship Id="rId5" Type="http://schemas.openxmlformats.org/officeDocument/2006/relationships/tags" Target="../tags/tag640.xml"/><Relationship Id="rId4" Type="http://schemas.openxmlformats.org/officeDocument/2006/relationships/image" Target="../media/image22.png"/><Relationship Id="rId3" Type="http://schemas.openxmlformats.org/officeDocument/2006/relationships/tags" Target="../tags/tag639.xml"/><Relationship Id="rId2" Type="http://schemas.microsoft.com/office/2007/relationships/media" Target="../media/media6.avi"/><Relationship Id="rId1" Type="http://schemas.openxmlformats.org/officeDocument/2006/relationships/video" Target="../media/media6.avi"/></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97.xml"/><Relationship Id="rId6" Type="http://schemas.openxmlformats.org/officeDocument/2006/relationships/tags" Target="../tags/tag644.xml"/><Relationship Id="rId5" Type="http://schemas.openxmlformats.org/officeDocument/2006/relationships/tags" Target="../tags/tag643.xml"/><Relationship Id="rId4" Type="http://schemas.openxmlformats.org/officeDocument/2006/relationships/image" Target="../media/image23.png"/><Relationship Id="rId3" Type="http://schemas.openxmlformats.org/officeDocument/2006/relationships/tags" Target="../tags/tag642.xml"/><Relationship Id="rId2" Type="http://schemas.microsoft.com/office/2007/relationships/media" Target="../media/media7.mp4"/><Relationship Id="rId1" Type="http://schemas.openxmlformats.org/officeDocument/2006/relationships/video" Target="../media/media7.mp4"/></Relationships>
</file>

<file path=ppt/slides/_rels/slide22.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652.xml"/><Relationship Id="rId7" Type="http://schemas.openxmlformats.org/officeDocument/2006/relationships/tags" Target="../tags/tag651.xml"/><Relationship Id="rId6" Type="http://schemas.openxmlformats.org/officeDocument/2006/relationships/tags" Target="../tags/tag650.xml"/><Relationship Id="rId5" Type="http://schemas.openxmlformats.org/officeDocument/2006/relationships/tags" Target="../tags/tag649.xml"/><Relationship Id="rId42" Type="http://schemas.openxmlformats.org/officeDocument/2006/relationships/slideLayout" Target="../slideLayouts/slideLayout21.xml"/><Relationship Id="rId41" Type="http://schemas.openxmlformats.org/officeDocument/2006/relationships/image" Target="../media/image32.png"/><Relationship Id="rId40" Type="http://schemas.openxmlformats.org/officeDocument/2006/relationships/image" Target="../media/image31.svg"/><Relationship Id="rId4" Type="http://schemas.openxmlformats.org/officeDocument/2006/relationships/tags" Target="../tags/tag648.xml"/><Relationship Id="rId39" Type="http://schemas.openxmlformats.org/officeDocument/2006/relationships/image" Target="../media/image30.png"/><Relationship Id="rId38" Type="http://schemas.openxmlformats.org/officeDocument/2006/relationships/tags" Target="../tags/tag676.xml"/><Relationship Id="rId37" Type="http://schemas.openxmlformats.org/officeDocument/2006/relationships/image" Target="../media/image29.svg"/><Relationship Id="rId36" Type="http://schemas.openxmlformats.org/officeDocument/2006/relationships/image" Target="../media/image28.png"/><Relationship Id="rId35" Type="http://schemas.openxmlformats.org/officeDocument/2006/relationships/tags" Target="../tags/tag675.xml"/><Relationship Id="rId34" Type="http://schemas.openxmlformats.org/officeDocument/2006/relationships/image" Target="../media/image27.svg"/><Relationship Id="rId33" Type="http://schemas.openxmlformats.org/officeDocument/2006/relationships/image" Target="../media/image26.png"/><Relationship Id="rId32" Type="http://schemas.openxmlformats.org/officeDocument/2006/relationships/tags" Target="../tags/tag674.xml"/><Relationship Id="rId31" Type="http://schemas.openxmlformats.org/officeDocument/2006/relationships/tags" Target="../tags/tag673.xml"/><Relationship Id="rId30" Type="http://schemas.openxmlformats.org/officeDocument/2006/relationships/tags" Target="../tags/tag672.xml"/><Relationship Id="rId3" Type="http://schemas.openxmlformats.org/officeDocument/2006/relationships/tags" Target="../tags/tag647.xml"/><Relationship Id="rId29" Type="http://schemas.openxmlformats.org/officeDocument/2006/relationships/tags" Target="../tags/tag671.xml"/><Relationship Id="rId28" Type="http://schemas.openxmlformats.org/officeDocument/2006/relationships/tags" Target="../tags/tag670.xml"/><Relationship Id="rId27" Type="http://schemas.openxmlformats.org/officeDocument/2006/relationships/tags" Target="../tags/tag669.xml"/><Relationship Id="rId26" Type="http://schemas.openxmlformats.org/officeDocument/2006/relationships/tags" Target="../tags/tag668.xml"/><Relationship Id="rId25" Type="http://schemas.openxmlformats.org/officeDocument/2006/relationships/tags" Target="../tags/tag667.xml"/><Relationship Id="rId24" Type="http://schemas.openxmlformats.org/officeDocument/2006/relationships/tags" Target="../tags/tag666.xml"/><Relationship Id="rId23" Type="http://schemas.openxmlformats.org/officeDocument/2006/relationships/tags" Target="../tags/tag665.xml"/><Relationship Id="rId22" Type="http://schemas.openxmlformats.org/officeDocument/2006/relationships/tags" Target="../tags/tag664.xml"/><Relationship Id="rId21" Type="http://schemas.openxmlformats.org/officeDocument/2006/relationships/tags" Target="../tags/tag663.xml"/><Relationship Id="rId20" Type="http://schemas.openxmlformats.org/officeDocument/2006/relationships/tags" Target="../tags/tag662.xml"/><Relationship Id="rId2" Type="http://schemas.openxmlformats.org/officeDocument/2006/relationships/tags" Target="../tags/tag646.xml"/><Relationship Id="rId19" Type="http://schemas.openxmlformats.org/officeDocument/2006/relationships/tags" Target="../tags/tag661.xml"/><Relationship Id="rId18" Type="http://schemas.openxmlformats.org/officeDocument/2006/relationships/tags" Target="../tags/tag660.xml"/><Relationship Id="rId17" Type="http://schemas.openxmlformats.org/officeDocument/2006/relationships/tags" Target="../tags/tag659.xml"/><Relationship Id="rId16" Type="http://schemas.openxmlformats.org/officeDocument/2006/relationships/tags" Target="../tags/tag658.xml"/><Relationship Id="rId15" Type="http://schemas.openxmlformats.org/officeDocument/2006/relationships/tags" Target="../tags/tag657.xml"/><Relationship Id="rId14" Type="http://schemas.openxmlformats.org/officeDocument/2006/relationships/tags" Target="../tags/tag656.xml"/><Relationship Id="rId13" Type="http://schemas.openxmlformats.org/officeDocument/2006/relationships/tags" Target="../tags/tag655.xml"/><Relationship Id="rId12" Type="http://schemas.openxmlformats.org/officeDocument/2006/relationships/tags" Target="../tags/tag654.xml"/><Relationship Id="rId11" Type="http://schemas.openxmlformats.org/officeDocument/2006/relationships/tags" Target="../tags/tag653.xml"/><Relationship Id="rId10" Type="http://schemas.openxmlformats.org/officeDocument/2006/relationships/image" Target="../media/image25.svg"/><Relationship Id="rId1" Type="http://schemas.openxmlformats.org/officeDocument/2006/relationships/tags" Target="../tags/tag645.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tags" Target="../tags/tag679.xml"/><Relationship Id="rId2" Type="http://schemas.openxmlformats.org/officeDocument/2006/relationships/tags" Target="../tags/tag678.xml"/><Relationship Id="rId1" Type="http://schemas.openxmlformats.org/officeDocument/2006/relationships/tags" Target="../tags/tag67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73.xml"/><Relationship Id="rId3" Type="http://schemas.openxmlformats.org/officeDocument/2006/relationships/tags" Target="../tags/tag682.xml"/><Relationship Id="rId2" Type="http://schemas.openxmlformats.org/officeDocument/2006/relationships/tags" Target="../tags/tag681.xml"/><Relationship Id="rId1" Type="http://schemas.openxmlformats.org/officeDocument/2006/relationships/tags" Target="../tags/tag680.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11.xml"/><Relationship Id="rId3" Type="http://schemas.openxmlformats.org/officeDocument/2006/relationships/tags" Target="../tags/tag685.xml"/><Relationship Id="rId2" Type="http://schemas.openxmlformats.org/officeDocument/2006/relationships/tags" Target="../tags/tag684.xml"/><Relationship Id="rId1" Type="http://schemas.openxmlformats.org/officeDocument/2006/relationships/tags" Target="../tags/tag68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49.xml"/><Relationship Id="rId3" Type="http://schemas.openxmlformats.org/officeDocument/2006/relationships/tags" Target="../tags/tag688.xml"/><Relationship Id="rId2" Type="http://schemas.openxmlformats.org/officeDocument/2006/relationships/tags" Target="../tags/tag687.xml"/><Relationship Id="rId1" Type="http://schemas.openxmlformats.org/officeDocument/2006/relationships/tags" Target="../tags/tag686.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87.xml"/><Relationship Id="rId4" Type="http://schemas.openxmlformats.org/officeDocument/2006/relationships/image" Target="../media/image33.png"/><Relationship Id="rId3" Type="http://schemas.openxmlformats.org/officeDocument/2006/relationships/tags" Target="../tags/tag691.xml"/><Relationship Id="rId2" Type="http://schemas.openxmlformats.org/officeDocument/2006/relationships/tags" Target="../tags/tag690.xml"/><Relationship Id="rId1" Type="http://schemas.openxmlformats.org/officeDocument/2006/relationships/tags" Target="../tags/tag689.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325.xml"/><Relationship Id="rId4" Type="http://schemas.openxmlformats.org/officeDocument/2006/relationships/image" Target="../media/image34.png"/><Relationship Id="rId3" Type="http://schemas.openxmlformats.org/officeDocument/2006/relationships/tags" Target="../tags/tag694.xml"/><Relationship Id="rId2" Type="http://schemas.openxmlformats.org/officeDocument/2006/relationships/tags" Target="../tags/tag693.xml"/><Relationship Id="rId1" Type="http://schemas.openxmlformats.org/officeDocument/2006/relationships/tags" Target="../tags/tag69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9" Type="http://schemas.openxmlformats.org/officeDocument/2006/relationships/tags" Target="../tags/tag555.xml"/><Relationship Id="rId8" Type="http://schemas.openxmlformats.org/officeDocument/2006/relationships/image" Target="../media/image11.jpeg"/><Relationship Id="rId7" Type="http://schemas.openxmlformats.org/officeDocument/2006/relationships/tags" Target="../tags/tag554.xml"/><Relationship Id="rId6" Type="http://schemas.openxmlformats.org/officeDocument/2006/relationships/tags" Target="../tags/tag553.xml"/><Relationship Id="rId5" Type="http://schemas.openxmlformats.org/officeDocument/2006/relationships/image" Target="../media/image10.GIF"/><Relationship Id="rId4" Type="http://schemas.openxmlformats.org/officeDocument/2006/relationships/tags" Target="../tags/tag552.xml"/><Relationship Id="rId3" Type="http://schemas.openxmlformats.org/officeDocument/2006/relationships/tags" Target="../tags/tag551.xml"/><Relationship Id="rId2" Type="http://schemas.openxmlformats.org/officeDocument/2006/relationships/image" Target="../media/image9.GIF"/><Relationship Id="rId12" Type="http://schemas.openxmlformats.org/officeDocument/2006/relationships/slideLayout" Target="../slideLayouts/slideLayout6.xml"/><Relationship Id="rId11" Type="http://schemas.openxmlformats.org/officeDocument/2006/relationships/tags" Target="../tags/tag557.xml"/><Relationship Id="rId10" Type="http://schemas.openxmlformats.org/officeDocument/2006/relationships/tags" Target="../tags/tag556.xml"/><Relationship Id="rId1" Type="http://schemas.openxmlformats.org/officeDocument/2006/relationships/tags" Target="../tags/tag55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6.png"/><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9" Type="http://schemas.openxmlformats.org/officeDocument/2006/relationships/tags" Target="../tags/tag566.xml"/><Relationship Id="rId8" Type="http://schemas.openxmlformats.org/officeDocument/2006/relationships/tags" Target="../tags/tag565.xml"/><Relationship Id="rId7" Type="http://schemas.openxmlformats.org/officeDocument/2006/relationships/tags" Target="../tags/tag564.xml"/><Relationship Id="rId6" Type="http://schemas.openxmlformats.org/officeDocument/2006/relationships/tags" Target="../tags/tag563.xml"/><Relationship Id="rId5" Type="http://schemas.openxmlformats.org/officeDocument/2006/relationships/tags" Target="../tags/tag562.xml"/><Relationship Id="rId4" Type="http://schemas.openxmlformats.org/officeDocument/2006/relationships/tags" Target="../tags/tag561.xml"/><Relationship Id="rId3" Type="http://schemas.openxmlformats.org/officeDocument/2006/relationships/tags" Target="../tags/tag560.xml"/><Relationship Id="rId23" Type="http://schemas.openxmlformats.org/officeDocument/2006/relationships/slideLayout" Target="../slideLayouts/slideLayout1.xml"/><Relationship Id="rId22" Type="http://schemas.openxmlformats.org/officeDocument/2006/relationships/tags" Target="../tags/tag579.xml"/><Relationship Id="rId21" Type="http://schemas.openxmlformats.org/officeDocument/2006/relationships/tags" Target="../tags/tag578.xml"/><Relationship Id="rId20" Type="http://schemas.openxmlformats.org/officeDocument/2006/relationships/tags" Target="../tags/tag577.xml"/><Relationship Id="rId2" Type="http://schemas.openxmlformats.org/officeDocument/2006/relationships/tags" Target="../tags/tag559.xml"/><Relationship Id="rId19" Type="http://schemas.openxmlformats.org/officeDocument/2006/relationships/tags" Target="../tags/tag576.xml"/><Relationship Id="rId18" Type="http://schemas.openxmlformats.org/officeDocument/2006/relationships/tags" Target="../tags/tag575.xml"/><Relationship Id="rId17" Type="http://schemas.openxmlformats.org/officeDocument/2006/relationships/tags" Target="../tags/tag574.xml"/><Relationship Id="rId16" Type="http://schemas.openxmlformats.org/officeDocument/2006/relationships/tags" Target="../tags/tag573.xml"/><Relationship Id="rId15" Type="http://schemas.openxmlformats.org/officeDocument/2006/relationships/tags" Target="../tags/tag572.xml"/><Relationship Id="rId14" Type="http://schemas.openxmlformats.org/officeDocument/2006/relationships/tags" Target="../tags/tag571.xml"/><Relationship Id="rId13" Type="http://schemas.openxmlformats.org/officeDocument/2006/relationships/tags" Target="../tags/tag570.xml"/><Relationship Id="rId12" Type="http://schemas.openxmlformats.org/officeDocument/2006/relationships/tags" Target="../tags/tag569.xml"/><Relationship Id="rId11" Type="http://schemas.openxmlformats.org/officeDocument/2006/relationships/tags" Target="../tags/tag568.xml"/><Relationship Id="rId10" Type="http://schemas.openxmlformats.org/officeDocument/2006/relationships/tags" Target="../tags/tag567.xml"/><Relationship Id="rId1" Type="http://schemas.openxmlformats.org/officeDocument/2006/relationships/tags" Target="../tags/tag558.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tags" Target="../tags/tag582.xml"/><Relationship Id="rId5" Type="http://schemas.openxmlformats.org/officeDocument/2006/relationships/tags" Target="../tags/tag581.xml"/><Relationship Id="rId4" Type="http://schemas.openxmlformats.org/officeDocument/2006/relationships/image" Target="../media/image12.png"/><Relationship Id="rId3" Type="http://schemas.openxmlformats.org/officeDocument/2006/relationships/tags" Target="../tags/tag580.xml"/><Relationship Id="rId2" Type="http://schemas.microsoft.com/office/2007/relationships/media" Target="file:///C:\Documents%20and%20Settings\Administrator\&#26700;&#38754;\&#24517;&#30041;\&#29275;&#39039;&#31532;&#19968;&#23450;&#24459;\&#20285;&#21033;&#30053;&#26012;&#38754;&#23454;&#39564;.asf" TargetMode="External"/><Relationship Id="rId1" Type="http://schemas.openxmlformats.org/officeDocument/2006/relationships/video" Target="file:///C:\Documents%20and%20Settings\Administrator\&#26700;&#38754;\&#24517;&#30041;\&#29275;&#39039;&#31532;&#19968;&#23450;&#24459;\&#20285;&#21033;&#30053;&#26012;&#38754;&#23454;&#39564;.asf"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584.xml"/><Relationship Id="rId1" Type="http://schemas.openxmlformats.org/officeDocument/2006/relationships/tags" Target="../tags/tag58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586.xml"/><Relationship Id="rId1" Type="http://schemas.openxmlformats.org/officeDocument/2006/relationships/tags" Target="../tags/tag585.xml"/></Relationships>
</file>

<file path=ppt/slides/_rels/slide8.xml.rels><?xml version="1.0" encoding="UTF-8" standalone="yes"?>
<Relationships xmlns="http://schemas.openxmlformats.org/package/2006/relationships"><Relationship Id="rId9" Type="http://schemas.openxmlformats.org/officeDocument/2006/relationships/tags" Target="../tags/tag594.xml"/><Relationship Id="rId8" Type="http://schemas.openxmlformats.org/officeDocument/2006/relationships/tags" Target="../tags/tag593.xml"/><Relationship Id="rId7" Type="http://schemas.openxmlformats.org/officeDocument/2006/relationships/tags" Target="../tags/tag592.xml"/><Relationship Id="rId6" Type="http://schemas.openxmlformats.org/officeDocument/2006/relationships/tags" Target="../tags/tag591.xml"/><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0" Type="http://schemas.openxmlformats.org/officeDocument/2006/relationships/slideLayout" Target="../slideLayouts/slideLayout6.xml"/><Relationship Id="rId2" Type="http://schemas.openxmlformats.org/officeDocument/2006/relationships/image" Target="../media/image13.jpeg"/><Relationship Id="rId19" Type="http://schemas.openxmlformats.org/officeDocument/2006/relationships/tags" Target="../tags/tag603.xml"/><Relationship Id="rId18" Type="http://schemas.openxmlformats.org/officeDocument/2006/relationships/tags" Target="../tags/tag602.xml"/><Relationship Id="rId17" Type="http://schemas.openxmlformats.org/officeDocument/2006/relationships/tags" Target="../tags/tag601.xml"/><Relationship Id="rId16" Type="http://schemas.openxmlformats.org/officeDocument/2006/relationships/tags" Target="../tags/tag600.xml"/><Relationship Id="rId15" Type="http://schemas.openxmlformats.org/officeDocument/2006/relationships/image" Target="../media/image14.jpeg"/><Relationship Id="rId14" Type="http://schemas.openxmlformats.org/officeDocument/2006/relationships/tags" Target="../tags/tag599.xml"/><Relationship Id="rId13" Type="http://schemas.openxmlformats.org/officeDocument/2006/relationships/tags" Target="../tags/tag598.xml"/><Relationship Id="rId12" Type="http://schemas.openxmlformats.org/officeDocument/2006/relationships/tags" Target="../tags/tag597.xml"/><Relationship Id="rId11" Type="http://schemas.openxmlformats.org/officeDocument/2006/relationships/tags" Target="../tags/tag596.xml"/><Relationship Id="rId10" Type="http://schemas.openxmlformats.org/officeDocument/2006/relationships/tags" Target="../tags/tag595.xml"/><Relationship Id="rId1" Type="http://schemas.openxmlformats.org/officeDocument/2006/relationships/tags" Target="../tags/tag58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p:nvPr/>
        </p:nvSpPr>
        <p:spPr>
          <a:xfrm>
            <a:off x="1172210" y="2436495"/>
            <a:ext cx="6824345" cy="645160"/>
          </a:xfrm>
          <a:prstGeom prst="rect">
            <a:avLst/>
          </a:prstGeom>
          <a:ln w="12700">
            <a:miter lim="400000"/>
          </a:ln>
        </p:spPr>
        <p:txBody>
          <a:bodyPr wrap="square" lIns="45719" rIns="45719">
            <a:spAutoFit/>
          </a:bodyPr>
          <a:lstStyle>
            <a:lvl1pPr>
              <a:defRPr sz="3600">
                <a:solidFill>
                  <a:srgbClr val="B61C22"/>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ctr">
              <a:defRPr sz="1800">
                <a:solidFill>
                  <a:srgbClr val="000000"/>
                </a:solidFill>
              </a:defRPr>
            </a:pPr>
            <a:r>
              <a:rPr lang="zh-CN" altLang="en-US" sz="3600" b="1" smtClean="0">
                <a:solidFill>
                  <a:srgbClr val="7030A0"/>
                </a:solidFill>
                <a:latin typeface="等线" panose="02010600030101010101" pitchFamily="2" charset="-122"/>
                <a:ea typeface="等线" panose="02010600030101010101" pitchFamily="2" charset="-122"/>
              </a:rPr>
              <a:t>第四章 </a:t>
            </a:r>
            <a:r>
              <a:rPr lang="en-US" altLang="zh-CN" sz="3600" b="1" smtClean="0">
                <a:solidFill>
                  <a:srgbClr val="7030A0"/>
                </a:solidFill>
                <a:latin typeface="等线" panose="02010600030101010101" pitchFamily="2" charset="-122"/>
                <a:ea typeface="等线" panose="02010600030101010101" pitchFamily="2" charset="-122"/>
              </a:rPr>
              <a:t>   </a:t>
            </a:r>
            <a:r>
              <a:rPr lang="zh-CN" altLang="en-US" sz="3600" b="1" smtClean="0">
                <a:solidFill>
                  <a:srgbClr val="7030A0"/>
                </a:solidFill>
                <a:latin typeface="等线" panose="02010600030101010101" pitchFamily="2" charset="-122"/>
                <a:ea typeface="等线" panose="02010600030101010101" pitchFamily="2" charset="-122"/>
              </a:rPr>
              <a:t>运动和力的关系</a:t>
            </a:r>
            <a:endParaRPr lang="zh-CN" altLang="en-US" sz="3600" b="1" smtClean="0">
              <a:solidFill>
                <a:srgbClr val="7030A0"/>
              </a:solidFill>
              <a:latin typeface="等线" panose="02010600030101010101" pitchFamily="2" charset="-122"/>
              <a:ea typeface="等线" panose="02010600030101010101" pitchFamily="2" charset="-122"/>
            </a:endParaRPr>
          </a:p>
        </p:txBody>
      </p:sp>
      <p:sp>
        <p:nvSpPr>
          <p:cNvPr id="6" name="Shape 40"/>
          <p:cNvSpPr/>
          <p:nvPr/>
        </p:nvSpPr>
        <p:spPr>
          <a:xfrm>
            <a:off x="1348105" y="3568065"/>
            <a:ext cx="6774815" cy="460375"/>
          </a:xfrm>
          <a:prstGeom prst="rect">
            <a:avLst/>
          </a:prstGeom>
          <a:ln w="12700">
            <a:miter lim="400000"/>
          </a:ln>
        </p:spPr>
        <p:txBody>
          <a:bodyPr wrap="square" lIns="45719" rIns="45719">
            <a:spAutoFit/>
          </a:bodyPr>
          <a:lstStyle>
            <a:lvl1pPr>
              <a:defRPr sz="3600">
                <a:solidFill>
                  <a:srgbClr val="B61C22"/>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ctr">
              <a:lnSpc>
                <a:spcPct val="100000"/>
              </a:lnSpc>
              <a:defRPr sz="1800" b="0"/>
            </a:pPr>
            <a:r>
              <a:rPr lang="zh-CN" altLang="en-US" sz="2400" b="1" smtClean="0">
                <a:solidFill>
                  <a:srgbClr val="FF0000"/>
                </a:solidFill>
                <a:latin typeface="华文楷体" panose="02010600040101010101" pitchFamily="2" charset="-122"/>
                <a:ea typeface="华文楷体" panose="02010600040101010101" pitchFamily="2" charset="-122"/>
              </a:rPr>
              <a:t>第</a:t>
            </a:r>
            <a:r>
              <a:rPr lang="en-US" altLang="zh-CN" sz="2400" b="1" smtClean="0">
                <a:solidFill>
                  <a:srgbClr val="FF0000"/>
                </a:solidFill>
                <a:latin typeface="华文楷体" panose="02010600040101010101" pitchFamily="2" charset="-122"/>
                <a:ea typeface="华文楷体" panose="02010600040101010101" pitchFamily="2" charset="-122"/>
              </a:rPr>
              <a:t>1</a:t>
            </a:r>
            <a:r>
              <a:rPr lang="zh-CN" altLang="en-US" sz="2400" b="1" smtClean="0">
                <a:solidFill>
                  <a:srgbClr val="FF0000"/>
                </a:solidFill>
                <a:latin typeface="华文楷体" panose="02010600040101010101" pitchFamily="2" charset="-122"/>
                <a:ea typeface="华文楷体" panose="02010600040101010101" pitchFamily="2" charset="-122"/>
              </a:rPr>
              <a:t>节 </a:t>
            </a:r>
            <a:r>
              <a:rPr lang="en-US" altLang="zh-CN" sz="2400" b="1" smtClean="0">
                <a:solidFill>
                  <a:srgbClr val="FF0000"/>
                </a:solidFill>
                <a:latin typeface="华文楷体" panose="02010600040101010101" pitchFamily="2" charset="-122"/>
                <a:ea typeface="华文楷体" panose="02010600040101010101" pitchFamily="2" charset="-122"/>
              </a:rPr>
              <a:t>    </a:t>
            </a:r>
            <a:r>
              <a:rPr lang="zh-CN" altLang="en-US" sz="2400" b="1" spc="300" smtClean="0">
                <a:solidFill>
                  <a:srgbClr val="FF0000"/>
                </a:solidFill>
                <a:latin typeface="楷体" panose="02010609060101010101" charset="-122"/>
                <a:ea typeface="楷体" panose="02010609060101010101" charset="-122"/>
                <a:cs typeface="楷体" panose="02010609060101010101" charset="-122"/>
                <a:sym typeface="+mn-ea"/>
              </a:rPr>
              <a:t>牛顿第一定律</a:t>
            </a:r>
            <a:endParaRPr lang="zh-CN" altLang="en-US" sz="2400" b="1" spc="300" smtClean="0">
              <a:solidFill>
                <a:srgbClr val="FF0000"/>
              </a:solidFill>
              <a:latin typeface="楷体" panose="02010609060101010101" charset="-122"/>
              <a:ea typeface="楷体" panose="02010609060101010101" charset="-122"/>
              <a:cs typeface="楷体" panose="02010609060101010101" charset="-122"/>
              <a:sym typeface="+mn-ea"/>
            </a:endParaRPr>
          </a:p>
        </p:txBody>
      </p:sp>
      <p:sp>
        <p:nvSpPr>
          <p:cNvPr id="4" name="矩形 3"/>
          <p:cNvSpPr/>
          <p:nvPr/>
        </p:nvSpPr>
        <p:spPr>
          <a:xfrm>
            <a:off x="217314" y="203839"/>
            <a:ext cx="1530566" cy="307775"/>
          </a:xfrm>
          <a:prstGeom prst="rect">
            <a:avLst/>
          </a:prstGeom>
          <a:solidFill>
            <a:srgbClr val="C00000"/>
          </a:solidFill>
          <a:ln w="12700" cap="flat">
            <a:noFill/>
            <a:prstDash val="solid"/>
            <a:miter lim="800000"/>
          </a:ln>
          <a:effectLst>
            <a:outerShdw blurRad="76200" dir="18900000" sy="23000" kx="-1200000" algn="bl" rotWithShape="0">
              <a:prstClr val="black">
                <a:alpha val="20000"/>
              </a:prstClr>
            </a:outerShdw>
            <a:softEdge rad="19050"/>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dist" defTabSz="914400" rtl="0" fontAlgn="auto" latinLnBrk="1" hangingPunct="0">
              <a:lnSpc>
                <a:spcPct val="100000"/>
              </a:lnSpc>
              <a:spcBef>
                <a:spcPct val="0"/>
              </a:spcBef>
              <a:spcAft>
                <a:spcPct val="0"/>
              </a:spcAft>
              <a:buClrTx/>
              <a:buSzTx/>
              <a:buFontTx/>
              <a:buNone/>
            </a:pPr>
            <a:r>
              <a:rPr kumimoji="0" lang="zh-CN" altLang="en-US" sz="1400" b="1" u="none" strike="noStrike" cap="none" spc="0" normalizeH="0" baseline="0">
                <a:ln>
                  <a:noFill/>
                </a:ln>
                <a:solidFill>
                  <a:schemeClr val="bg1"/>
                </a:solidFill>
                <a:effectLst/>
                <a:uFillTx/>
                <a:latin typeface="腾祥范笑歌楷书简繁合集" panose="01010104010101010101" pitchFamily="2" charset="-122"/>
                <a:ea typeface="腾祥范笑歌楷书简繁合集" panose="01010104010101010101" pitchFamily="2" charset="-122"/>
                <a:cs typeface="微软雅黑" panose="020B0503020204020204" charset="-122"/>
                <a:sym typeface="微软雅黑" panose="020B0503020204020204" charset="-122"/>
              </a:rPr>
              <a:t>学易同步精品课堂</a:t>
            </a:r>
            <a:endParaRPr kumimoji="0" lang="zh-CN" altLang="en-US" sz="1400" b="1" u="none" strike="noStrike" cap="none" spc="0" normalizeH="0" baseline="0">
              <a:ln>
                <a:noFill/>
              </a:ln>
              <a:solidFill>
                <a:schemeClr val="bg1"/>
              </a:solidFill>
              <a:effectLst/>
              <a:uFillTx/>
              <a:latin typeface="腾祥范笑歌楷书简繁合集" panose="01010104010101010101" pitchFamily="2" charset="-122"/>
              <a:ea typeface="腾祥范笑歌楷书简繁合集" panose="01010104010101010101" pitchFamily="2" charset="-122"/>
              <a:cs typeface="微软雅黑" panose="020B0503020204020204" charset="-122"/>
              <a:sym typeface="微软雅黑" panose="020B0503020204020204" charset="-122"/>
            </a:endParaRPr>
          </a:p>
        </p:txBody>
      </p:sp>
      <p:pic>
        <p:nvPicPr>
          <p:cNvPr id="9" name="图片 8"/>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7394865" y="3454553"/>
            <a:ext cx="1872568" cy="1872568"/>
          </a:xfrm>
          <a:prstGeom prst="rect">
            <a:avLst/>
          </a:prstGeom>
        </p:spPr>
      </p:pic>
      <p:sp>
        <p:nvSpPr>
          <p:cNvPr id="3" name="Shape 40"/>
          <p:cNvSpPr/>
          <p:nvPr/>
        </p:nvSpPr>
        <p:spPr>
          <a:xfrm>
            <a:off x="1172210" y="835660"/>
            <a:ext cx="6950710" cy="922020"/>
          </a:xfrm>
          <a:prstGeom prst="rect">
            <a:avLst/>
          </a:prstGeom>
          <a:ln w="12700">
            <a:miter lim="400000"/>
          </a:ln>
          <a:effectLst>
            <a:outerShdw blurRad="50800" dist="38100" dir="5400000" algn="t" rotWithShape="0">
              <a:prstClr val="black">
                <a:alpha val="40000"/>
              </a:prstClr>
            </a:outerShdw>
          </a:effectLst>
        </p:spPr>
        <p:txBody>
          <a:bodyPr wrap="square" lIns="45719" rIns="45719">
            <a:spAutoFit/>
          </a:bodyPr>
          <a:lstStyle>
            <a:lvl1pPr>
              <a:defRPr sz="3600">
                <a:solidFill>
                  <a:srgbClr val="B61C22"/>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800" b="1">
                <a:solidFill>
                  <a:srgbClr val="B61C22"/>
                </a:solidFill>
                <a:latin typeface="方正姚体" panose="02010601030101010101" pitchFamily="2" charset="-122"/>
                <a:ea typeface="方正姚体" panose="02010601030101010101" pitchFamily="2" charset="-122"/>
              </a:rPr>
              <a:t>新教材人教版   </a:t>
            </a:r>
            <a:r>
              <a:rPr lang="zh-CN" altLang="en-US" sz="5400" b="1">
                <a:solidFill>
                  <a:srgbClr val="C00000"/>
                </a:solidFill>
                <a:latin typeface="方正姚体" panose="02010601030101010101" pitchFamily="2" charset="-122"/>
                <a:ea typeface="方正姚体" panose="02010601030101010101" pitchFamily="2" charset="-122"/>
              </a:rPr>
              <a:t>物理</a:t>
            </a:r>
            <a:r>
              <a:rPr lang="zh-CN" altLang="en-US" sz="1400" b="1">
                <a:solidFill>
                  <a:srgbClr val="B61C22"/>
                </a:solidFill>
                <a:latin typeface="方正姚体" panose="02010601030101010101" pitchFamily="2" charset="-122"/>
                <a:ea typeface="方正姚体" panose="02010601030101010101" pitchFamily="2" charset="-122"/>
              </a:rPr>
              <a:t>（必修第一册）</a:t>
            </a:r>
            <a:endParaRPr lang="zh-CN" altLang="en-US" sz="1400" b="1">
              <a:solidFill>
                <a:srgbClr val="B61C22"/>
              </a:solidFill>
              <a:latin typeface="方正姚体" panose="02010601030101010101" pitchFamily="2" charset="-122"/>
              <a:ea typeface="方正姚体" panose="02010601030101010101" pitchFamily="2"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26565" y="1891030"/>
            <a:ext cx="4847590" cy="1668145"/>
          </a:xfrm>
          <a:prstGeom prst="roundRect">
            <a:avLst/>
          </a:prstGeom>
        </p:spPr>
        <p:style>
          <a:lnRef idx="1">
            <a:schemeClr val="accent6"/>
          </a:lnRef>
          <a:fillRef idx="2">
            <a:schemeClr val="accent6"/>
          </a:fillRef>
          <a:effectRef idx="1">
            <a:schemeClr val="accent6"/>
          </a:effectRef>
          <a:fontRef idx="minor">
            <a:schemeClr val="dk1"/>
          </a:fontRef>
        </p:style>
        <p:txBody>
          <a:bodyPr rot="0" vertOverflow="overflow" horzOverflow="overflow" vert="horz" wrap="square" lIns="45719" tIns="45719" rIns="45719" bIns="45719" numCol="1" spcCol="38100" rtlCol="0" anchor="ctr" forceAA="0">
            <a:spAutoFit/>
          </a:bodyPr>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 name="圆角矩形 5"/>
          <p:cNvSpPr/>
          <p:nvPr/>
        </p:nvSpPr>
        <p:spPr>
          <a:xfrm>
            <a:off x="1756410" y="3723005"/>
            <a:ext cx="6821170" cy="1146810"/>
          </a:xfrm>
          <a:prstGeom prst="roundRect">
            <a:avLst/>
          </a:prstGeom>
        </p:spPr>
        <p:style>
          <a:lnRef idx="1">
            <a:schemeClr val="accent6"/>
          </a:lnRef>
          <a:fillRef idx="2">
            <a:schemeClr val="accent6"/>
          </a:fillRef>
          <a:effectRef idx="1">
            <a:schemeClr val="accent6"/>
          </a:effectRef>
          <a:fontRef idx="minor">
            <a:schemeClr val="dk1"/>
          </a:fontRef>
        </p:style>
        <p:txBody>
          <a:bodyPr rot="0" vertOverflow="overflow" horzOverflow="overflow" vert="horz" wrap="square" lIns="45719" tIns="45719" rIns="45719" bIns="45719" numCol="1" spcCol="38100" rtlCol="0" anchor="ctr" forceAA="0">
            <a:spAutoFit/>
          </a:bodyPr>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 name="文本框 5"/>
          <p:cNvSpPr txBox="1">
            <a:spLocks noChangeArrowheads="1"/>
          </p:cNvSpPr>
          <p:nvPr>
            <p:custDataLst>
              <p:tags r:id="rId1"/>
            </p:custDataLst>
          </p:nvPr>
        </p:nvSpPr>
        <p:spPr bwMode="auto">
          <a:xfrm>
            <a:off x="129540" y="824865"/>
            <a:ext cx="8768080" cy="1002665"/>
          </a:xfrm>
          <a:prstGeom prst="rect">
            <a:avLst/>
          </a:prstGeom>
          <a:noFill/>
          <a:ln w="57150">
            <a:solidFill>
              <a:schemeClr val="bg1"/>
            </a:solidFill>
            <a:miter lim="800000"/>
          </a:ln>
          <a:extLst>
            <a:ext uri="{909E8E84-426E-40DD-AFC4-6F175D3DCCD1}">
              <a14:hiddenFill xmlns:a14="http://schemas.microsoft.com/office/drawing/2010/main">
                <a:solidFill>
                  <a:srgbClr val="FFFFFF"/>
                </a:solidFill>
              </a14:hiddenFill>
            </a:ext>
          </a:extLst>
        </p:spPr>
        <p:txBody>
          <a:bodyPr wrap="square">
            <a:noAutofit/>
          </a:bodyPr>
          <a:lstStyle/>
          <a:p>
            <a:pPr fontAlgn="auto" hangingPunct="0">
              <a:lnSpc>
                <a:spcPct val="150000"/>
              </a:lnSpc>
              <a:spcBef>
                <a:spcPct val="0"/>
              </a:spcBef>
              <a:spcAft>
                <a:spcPct val="0"/>
              </a:spcAft>
              <a:buFontTx/>
              <a:buNone/>
            </a:pPr>
            <a:r>
              <a:rPr lang="en-US" altLang="zh-CN" sz="2000" b="1">
                <a:solidFill>
                  <a:srgbClr val="00B0F0"/>
                </a:solidFill>
                <a:latin typeface="宋体" panose="02010600030101010101" pitchFamily="2" charset="-122"/>
                <a:ea typeface="宋体" panose="02010600030101010101" pitchFamily="2" charset="-122"/>
                <a:cs typeface="宋体" panose="02010600030101010101" pitchFamily="2" charset="-122"/>
              </a:rPr>
              <a:t>1.</a:t>
            </a:r>
            <a:r>
              <a:rPr lang="zh-CN" altLang="en-US" sz="2000" b="1">
                <a:solidFill>
                  <a:srgbClr val="00B0F0"/>
                </a:solidFill>
                <a:latin typeface="宋体" panose="02010600030101010101" pitchFamily="2" charset="-122"/>
                <a:ea typeface="宋体" panose="02010600030101010101" pitchFamily="2" charset="-122"/>
                <a:cs typeface="宋体" panose="02010600030101010101" pitchFamily="2" charset="-122"/>
              </a:rPr>
              <a:t>内容：</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rPr>
              <a:t>一切物体总保持匀速直线运动状态或静止状态，除非作用在它上面的力迫使它改变这种状态。这就是</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牛顿第一定律（</a:t>
            </a:r>
            <a:r>
              <a:rPr lang="en-US" altLang="zh-CN" sz="20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Newton’s first law</a:t>
            </a:r>
            <a:r>
              <a:rPr lang="zh-CN" altLang="en-US" sz="20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fontAlgn="auto" hangingPunct="0">
              <a:lnSpc>
                <a:spcPct val="150000"/>
              </a:lnSpc>
              <a:spcBef>
                <a:spcPct val="0"/>
              </a:spcBef>
              <a:spcAft>
                <a:spcPct val="0"/>
              </a:spcAft>
              <a:buFontTx/>
              <a:buNone/>
            </a:pPr>
            <a:endPar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矩形 14"/>
          <p:cNvSpPr>
            <a:spLocks noChangeArrowheads="1"/>
          </p:cNvSpPr>
          <p:nvPr>
            <p:custDataLst>
              <p:tags r:id="rId2"/>
            </p:custDataLst>
          </p:nvPr>
        </p:nvSpPr>
        <p:spPr bwMode="auto">
          <a:xfrm>
            <a:off x="815340" y="2279015"/>
            <a:ext cx="710565" cy="1014730"/>
          </a:xfrm>
          <a:prstGeom prst="rect">
            <a:avLst/>
          </a:prstGeom>
          <a:solidFill>
            <a:schemeClr val="accent1"/>
          </a:solidFill>
          <a:ln>
            <a:solidFill>
              <a:schemeClr val="bg1"/>
            </a:solidFill>
          </a:ln>
        </p:spPr>
        <p:style>
          <a:lnRef idx="3">
            <a:schemeClr val="lt1"/>
          </a:lnRef>
          <a:fillRef idx="1">
            <a:schemeClr val="accent1"/>
          </a:fillRef>
          <a:effectRef idx="1">
            <a:schemeClr val="accent1"/>
          </a:effectRef>
          <a:fontRef idx="minor">
            <a:schemeClr val="lt1"/>
          </a:fontRef>
        </p:style>
        <p:txBody>
          <a:bodyPr wrap="square">
            <a:spAutoFit/>
          </a:bodyPr>
          <a:p>
            <a:pPr algn="ctr">
              <a:lnSpc>
                <a:spcPct val="150000"/>
              </a:lnSpc>
              <a:defRPr/>
            </a:pPr>
            <a:r>
              <a:rPr kumimoji="1" lang="zh-CN" altLang="en-US" sz="2000" b="1">
                <a:solidFill>
                  <a:schemeClr val="tx1"/>
                </a:solidFill>
                <a:latin typeface="宋体" panose="02010600030101010101" pitchFamily="2" charset="-122"/>
                <a:ea typeface="宋体" panose="02010600030101010101" pitchFamily="2" charset="-122"/>
              </a:rPr>
              <a:t>不受外力</a:t>
            </a:r>
            <a:endParaRPr kumimoji="1" lang="zh-CN" altLang="en-US" sz="2000" b="1">
              <a:solidFill>
                <a:schemeClr val="tx1"/>
              </a:solidFill>
              <a:latin typeface="宋体" panose="02010600030101010101" pitchFamily="2" charset="-122"/>
              <a:ea typeface="宋体" panose="02010600030101010101" pitchFamily="2" charset="-122"/>
            </a:endParaRPr>
          </a:p>
        </p:txBody>
      </p:sp>
      <p:sp>
        <p:nvSpPr>
          <p:cNvPr id="11" name="矩形 16"/>
          <p:cNvSpPr>
            <a:spLocks noChangeArrowheads="1"/>
          </p:cNvSpPr>
          <p:nvPr>
            <p:custDataLst>
              <p:tags r:id="rId3"/>
            </p:custDataLst>
          </p:nvPr>
        </p:nvSpPr>
        <p:spPr bwMode="auto">
          <a:xfrm>
            <a:off x="2115185" y="2008505"/>
            <a:ext cx="4283710"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a:spAutoFit/>
          </a:bodyPr>
          <a:p>
            <a:pPr>
              <a:defRPr/>
            </a:pPr>
            <a:r>
              <a:rPr kumimoji="1" lang="zh-CN" altLang="en-US" sz="2000" b="1">
                <a:solidFill>
                  <a:schemeClr val="tx1"/>
                </a:solidFill>
                <a:latin typeface="楷体" panose="02010609060101010101" charset="-122"/>
                <a:ea typeface="楷体" panose="02010609060101010101" charset="-122"/>
              </a:rPr>
              <a:t>总保持匀速直线运动状态或静止状态</a:t>
            </a:r>
            <a:endParaRPr kumimoji="1" lang="zh-CN" altLang="en-US" sz="2000" b="1">
              <a:solidFill>
                <a:schemeClr val="tx1"/>
              </a:solidFill>
              <a:latin typeface="楷体" panose="02010609060101010101" charset="-122"/>
              <a:ea typeface="楷体" panose="02010609060101010101" charset="-122"/>
            </a:endParaRPr>
          </a:p>
        </p:txBody>
      </p:sp>
      <p:sp>
        <p:nvSpPr>
          <p:cNvPr id="12" name="矩形 14"/>
          <p:cNvSpPr>
            <a:spLocks noChangeArrowheads="1"/>
          </p:cNvSpPr>
          <p:nvPr>
            <p:custDataLst>
              <p:tags r:id="rId4"/>
            </p:custDataLst>
          </p:nvPr>
        </p:nvSpPr>
        <p:spPr bwMode="auto">
          <a:xfrm>
            <a:off x="815340" y="3642360"/>
            <a:ext cx="728980" cy="1014730"/>
          </a:xfrm>
          <a:prstGeom prst="rect">
            <a:avLst/>
          </a:prstGeom>
          <a:solidFill>
            <a:schemeClr val="accent1"/>
          </a:solidFill>
          <a:ln>
            <a:solidFill>
              <a:schemeClr val="bg1"/>
            </a:solidFill>
          </a:ln>
        </p:spPr>
        <p:style>
          <a:lnRef idx="3">
            <a:schemeClr val="lt1"/>
          </a:lnRef>
          <a:fillRef idx="1">
            <a:schemeClr val="accent1"/>
          </a:fillRef>
          <a:effectRef idx="1">
            <a:schemeClr val="accent1"/>
          </a:effectRef>
          <a:fontRef idx="minor">
            <a:schemeClr val="lt1"/>
          </a:fontRef>
        </p:style>
        <p:txBody>
          <a:bodyPr wrap="square">
            <a:spAutoFit/>
          </a:bodyPr>
          <a:p>
            <a:pPr algn="ctr">
              <a:lnSpc>
                <a:spcPct val="150000"/>
              </a:lnSpc>
              <a:defRPr/>
            </a:pPr>
            <a:r>
              <a:rPr kumimoji="1" lang="zh-CN" altLang="en-US" sz="2000" b="1">
                <a:solidFill>
                  <a:schemeClr val="tx1"/>
                </a:solidFill>
                <a:latin typeface="宋体" panose="02010600030101010101" pitchFamily="2" charset="-122"/>
                <a:ea typeface="宋体" panose="02010600030101010101" pitchFamily="2" charset="-122"/>
              </a:rPr>
              <a:t>受外</a:t>
            </a:r>
            <a:endParaRPr kumimoji="1" lang="zh-CN" altLang="en-US" sz="2000" b="1">
              <a:solidFill>
                <a:schemeClr val="tx1"/>
              </a:solidFill>
              <a:latin typeface="宋体" panose="02010600030101010101" pitchFamily="2" charset="-122"/>
              <a:ea typeface="宋体" panose="02010600030101010101" pitchFamily="2" charset="-122"/>
            </a:endParaRPr>
          </a:p>
          <a:p>
            <a:pPr algn="ctr">
              <a:lnSpc>
                <a:spcPct val="150000"/>
              </a:lnSpc>
              <a:defRPr/>
            </a:pPr>
            <a:r>
              <a:rPr kumimoji="1" lang="zh-CN" altLang="en-US" sz="2000" b="1">
                <a:solidFill>
                  <a:schemeClr val="tx1"/>
                </a:solidFill>
                <a:latin typeface="宋体" panose="02010600030101010101" pitchFamily="2" charset="-122"/>
                <a:ea typeface="宋体" panose="02010600030101010101" pitchFamily="2" charset="-122"/>
              </a:rPr>
              <a:t>力时</a:t>
            </a:r>
            <a:endParaRPr kumimoji="1" lang="zh-CN" altLang="en-US" sz="2000" b="1">
              <a:solidFill>
                <a:schemeClr val="tx1"/>
              </a:solidFill>
              <a:latin typeface="宋体" panose="02010600030101010101" pitchFamily="2" charset="-122"/>
              <a:ea typeface="宋体" panose="02010600030101010101" pitchFamily="2" charset="-122"/>
            </a:endParaRPr>
          </a:p>
        </p:txBody>
      </p:sp>
      <p:sp>
        <p:nvSpPr>
          <p:cNvPr id="13" name="矩形 16"/>
          <p:cNvSpPr>
            <a:spLocks noChangeArrowheads="1"/>
          </p:cNvSpPr>
          <p:nvPr>
            <p:custDataLst>
              <p:tags r:id="rId5"/>
            </p:custDataLst>
          </p:nvPr>
        </p:nvSpPr>
        <p:spPr bwMode="auto">
          <a:xfrm>
            <a:off x="2040255" y="3830320"/>
            <a:ext cx="3218815" cy="3987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a:spAutoFit/>
          </a:bodyPr>
          <a:p>
            <a:pPr>
              <a:defRPr/>
            </a:pPr>
            <a:r>
              <a:rPr kumimoji="1" lang="zh-CN" altLang="en-US" sz="2000" b="1">
                <a:solidFill>
                  <a:schemeClr val="tx1"/>
                </a:solidFill>
                <a:latin typeface="楷体" panose="02010609060101010101" charset="-122"/>
                <a:ea typeface="楷体" panose="02010609060101010101" charset="-122"/>
              </a:rPr>
              <a:t>物体的运动状态发生改变</a:t>
            </a:r>
            <a:endParaRPr kumimoji="1" lang="zh-CN" altLang="en-US" sz="2000" b="1">
              <a:solidFill>
                <a:schemeClr val="tx1"/>
              </a:solidFill>
              <a:latin typeface="楷体" panose="02010609060101010101" charset="-122"/>
              <a:ea typeface="楷体" panose="02010609060101010101" charset="-122"/>
            </a:endParaRPr>
          </a:p>
        </p:txBody>
      </p:sp>
      <p:sp>
        <p:nvSpPr>
          <p:cNvPr id="14" name="矩形 16"/>
          <p:cNvSpPr>
            <a:spLocks noChangeArrowheads="1"/>
          </p:cNvSpPr>
          <p:nvPr>
            <p:custDataLst>
              <p:tags r:id="rId6"/>
            </p:custDataLst>
          </p:nvPr>
        </p:nvSpPr>
        <p:spPr bwMode="auto">
          <a:xfrm>
            <a:off x="2115185" y="2462530"/>
            <a:ext cx="3844925" cy="101473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a:spAutoFit/>
          </a:bodyPr>
          <a:p>
            <a:pPr>
              <a:lnSpc>
                <a:spcPct val="150000"/>
              </a:lnSpc>
              <a:defRPr/>
            </a:pPr>
            <a:r>
              <a:rPr kumimoji="1" lang="zh-CN" altLang="en-US" sz="2000" b="1">
                <a:solidFill>
                  <a:schemeClr val="tx1"/>
                </a:solidFill>
                <a:latin typeface="楷体" panose="02010609060101010101" charset="-122"/>
                <a:ea typeface="楷体" panose="02010609060101010101" charset="-122"/>
              </a:rPr>
              <a:t>物体这种保持原来匀速直线运动状态或静止状态的性质叫作</a:t>
            </a:r>
            <a:r>
              <a:rPr kumimoji="1" lang="zh-CN" altLang="en-US" sz="2000" b="1">
                <a:solidFill>
                  <a:srgbClr val="FF0000"/>
                </a:solidFill>
                <a:latin typeface="楷体" panose="02010609060101010101" charset="-122"/>
                <a:ea typeface="楷体" panose="02010609060101010101" charset="-122"/>
              </a:rPr>
              <a:t>惯性</a:t>
            </a:r>
            <a:endParaRPr kumimoji="1" lang="zh-CN" altLang="en-US" sz="2000" b="1">
              <a:solidFill>
                <a:srgbClr val="FF0000"/>
              </a:solidFill>
              <a:latin typeface="楷体" panose="02010609060101010101" charset="-122"/>
              <a:ea typeface="楷体" panose="02010609060101010101" charset="-122"/>
            </a:endParaRPr>
          </a:p>
        </p:txBody>
      </p:sp>
      <p:sp>
        <p:nvSpPr>
          <p:cNvPr id="15" name="矩形 16"/>
          <p:cNvSpPr>
            <a:spLocks noChangeArrowheads="1"/>
          </p:cNvSpPr>
          <p:nvPr>
            <p:custDataLst>
              <p:tags r:id="rId7"/>
            </p:custDataLst>
          </p:nvPr>
        </p:nvSpPr>
        <p:spPr bwMode="auto">
          <a:xfrm>
            <a:off x="1979930" y="4242435"/>
            <a:ext cx="6671945" cy="55308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a:spAutoFit/>
          </a:bodyPr>
          <a:p>
            <a:pPr>
              <a:lnSpc>
                <a:spcPct val="150000"/>
              </a:lnSpc>
              <a:defRPr/>
            </a:pPr>
            <a:r>
              <a:rPr kumimoji="1" lang="zh-CN" altLang="en-US" sz="2000" b="1">
                <a:solidFill>
                  <a:schemeClr val="tx1"/>
                </a:solidFill>
                <a:latin typeface="楷体" panose="02010609060101010101" charset="-122"/>
                <a:ea typeface="楷体" panose="02010609060101010101" charset="-122"/>
              </a:rPr>
              <a:t>力不是维持物体运动的原因而是改变物体运动状态的原因</a:t>
            </a:r>
            <a:endParaRPr kumimoji="1" lang="zh-CN" altLang="en-US" sz="2000" b="1">
              <a:solidFill>
                <a:schemeClr val="tx1"/>
              </a:solidFill>
              <a:latin typeface="楷体" panose="02010609060101010101" charset="-122"/>
              <a:ea typeface="楷体" panose="02010609060101010101" charset="-122"/>
            </a:endParaRPr>
          </a:p>
        </p:txBody>
      </p:sp>
      <p:sp>
        <p:nvSpPr>
          <p:cNvPr id="3" name="圆角矩形 2">
            <a:hlinkClick r:id=""/>
          </p:cNvPr>
          <p:cNvSpPr/>
          <p:nvPr>
            <p:custDataLst>
              <p:tags r:id="rId8"/>
            </p:custDataLst>
          </p:nvPr>
        </p:nvSpPr>
        <p:spPr>
          <a:xfrm>
            <a:off x="0" y="0"/>
            <a:ext cx="280543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9"/>
            </p:custDataLst>
          </p:nvPr>
        </p:nvSpPr>
        <p:spPr bwMode="auto">
          <a:xfrm>
            <a:off x="71755" y="102235"/>
            <a:ext cx="267398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三、牛顿第一定律</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4" name="圆角矩形标注 3"/>
          <p:cNvSpPr/>
          <p:nvPr/>
        </p:nvSpPr>
        <p:spPr>
          <a:xfrm>
            <a:off x="7028180" y="2265086"/>
            <a:ext cx="1414780" cy="1020364"/>
          </a:xfrm>
          <a:prstGeom prst="wedgeRoundRectCallout">
            <a:avLst>
              <a:gd name="adj1" fmla="val 6238"/>
              <a:gd name="adj2" fmla="val -105204"/>
              <a:gd name="adj3" fmla="val 16667"/>
            </a:avLst>
          </a:prstGeom>
          <a:solidFill>
            <a:schemeClr val="accent1"/>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indent="0" algn="l" eaLnBrk="1" fontAlgn="auto" latinLnBrk="0" hangingPunct="0">
              <a:lnSpc>
                <a:spcPct val="150000"/>
              </a:lnSpc>
              <a:spcBef>
                <a:spcPct val="0"/>
              </a:spcBef>
              <a:spcAft>
                <a:spcPct val="0"/>
              </a:spcAft>
              <a:buFontTx/>
              <a:buNone/>
            </a:pPr>
            <a:r>
              <a:rPr lang="zh-CN" altLang="en-US" sz="1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揭示了运动和力的关系</a:t>
            </a:r>
            <a:endParaRPr kumimoji="0" lang="zh-CN" altLang="en-US"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2" name="组合 21"/>
          <p:cNvGrpSpPr/>
          <p:nvPr/>
        </p:nvGrpSpPr>
        <p:grpSpPr>
          <a:xfrm>
            <a:off x="215900" y="2402840"/>
            <a:ext cx="548640" cy="2107565"/>
            <a:chOff x="340" y="3784"/>
            <a:chExt cx="864" cy="3319"/>
          </a:xfrm>
        </p:grpSpPr>
        <p:sp>
          <p:nvSpPr>
            <p:cNvPr id="7" name="文本框 6"/>
            <p:cNvSpPr txBox="1"/>
            <p:nvPr/>
          </p:nvSpPr>
          <p:spPr>
            <a:xfrm>
              <a:off x="340" y="4233"/>
              <a:ext cx="618" cy="18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1" hangingPunct="0">
                <a:lnSpc>
                  <a:spcPct val="120000"/>
                </a:lnSpc>
                <a:spcBef>
                  <a:spcPts val="0"/>
                </a:spcBef>
                <a:spcAft>
                  <a:spcPts val="0"/>
                </a:spcAft>
                <a:buClrTx/>
                <a:buSzTx/>
                <a:buFontTx/>
                <a:buNone/>
              </a:pPr>
              <a:r>
                <a:rPr lang="en-US" altLang="zh-CN" sz="20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含义</a:t>
              </a:r>
              <a:endParaRPr kumimoji="0" lang="zh-CN" altLang="en-US" sz="2000" b="1" i="0" u="none" strike="noStrike" cap="none" spc="0" normalizeH="0" baseline="0">
                <a:ln>
                  <a:noFill/>
                </a:ln>
                <a:solidFill>
                  <a:srgbClr val="00B0F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左大括号 7"/>
            <p:cNvSpPr/>
            <p:nvPr/>
          </p:nvSpPr>
          <p:spPr>
            <a:xfrm>
              <a:off x="958" y="3784"/>
              <a:ext cx="246" cy="3319"/>
            </a:xfrm>
            <a:prstGeom prst="leftBrace">
              <a:avLst/>
            </a:prstGeom>
            <a:ln>
              <a:solidFill>
                <a:srgbClr val="FFC000"/>
              </a:solidFill>
            </a:ln>
          </p:spPr>
          <p:style>
            <a:lnRef idx="1">
              <a:schemeClr val="accent6"/>
            </a:lnRef>
            <a:fillRef idx="0">
              <a:schemeClr val="accent6"/>
            </a:fillRef>
            <a:effectRef idx="0">
              <a:schemeClr val="accent6"/>
            </a:effectRef>
            <a:fontRef idx="minor">
              <a:schemeClr val="tx1"/>
            </a:fontRef>
          </p:style>
          <p:txBody>
            <a:bodyPr rot="0" vertOverflow="overflow" horzOverflow="overflow" vert="horz" wrap="square" lIns="91439" tIns="45719" rIns="91439" bIns="45719" numCol="1" spcCol="38100" rtlCol="0" anchor="t" forceAA="0">
              <a:noAutofit/>
            </a:bodyPr>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slide(fromBottom)">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1"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4"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2"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slide(fromBottom)">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3"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5"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ppt_x"/>
                                          </p:val>
                                        </p:tav>
                                        <p:tav tm="100000">
                                          <p:val>
                                            <p:strVal val="#ppt_x"/>
                                          </p:val>
                                        </p:tav>
                                      </p:tavLst>
                                    </p:anim>
                                    <p:anim calcmode="lin" valueType="num">
                                      <p:cBhvr additive="base">
                                        <p:cTn id="6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0" grpId="0" bldLvl="0" animBg="1"/>
      <p:bldP spid="11" grpId="1" bldLvl="0" animBg="1"/>
      <p:bldP spid="12" grpId="2" bldLvl="0" animBg="1"/>
      <p:bldP spid="13" grpId="3" bldLvl="0" animBg="1"/>
      <p:bldP spid="14" grpId="4" bldLvl="0" animBg="1"/>
      <p:bldP spid="15" grpId="5" bldLvl="0" animBg="1"/>
      <p:bldP spid="4" grpId="0" animBg="1"/>
      <p:bldP spid="4" grpId="1" animBg="1"/>
      <p:bldP spid="5" grpId="0" animBg="1"/>
      <p:bldP spid="5" grpId="1" animBg="1"/>
      <p:bldP spid="6" grpId="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7870" y="1388110"/>
            <a:ext cx="6938010" cy="1013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nSpc>
                <a:spcPct val="150000"/>
              </a:lnSpc>
              <a:buNone/>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牛顿第一定律所描述的是物体不受外力作用时的状态，与物体所受</a:t>
            </a:r>
            <a:r>
              <a:rPr lang="zh-CN" altLang="en-US" sz="20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合外力为零</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是等效的。</a:t>
            </a:r>
            <a:endParaRPr kumimoji="0" lang="zh-CN" altLang="en-US" sz="2000" b="1" i="0" u="none" strike="noStrike" cap="none" spc="0" normalizeH="0" baseline="0" dirty="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圆角矩形 3">
            <a:hlinkClick r:id=""/>
          </p:cNvPr>
          <p:cNvSpPr/>
          <p:nvPr>
            <p:custDataLst>
              <p:tags r:id="rId1"/>
            </p:custDataLst>
          </p:nvPr>
        </p:nvSpPr>
        <p:spPr>
          <a:xfrm>
            <a:off x="0" y="0"/>
            <a:ext cx="280543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2"/>
            </p:custDataLst>
          </p:nvPr>
        </p:nvSpPr>
        <p:spPr bwMode="auto">
          <a:xfrm>
            <a:off x="71755" y="102235"/>
            <a:ext cx="267398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三、牛顿第一定律</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5" name="文本框 4"/>
          <p:cNvSpPr txBox="1"/>
          <p:nvPr/>
        </p:nvSpPr>
        <p:spPr>
          <a:xfrm>
            <a:off x="737870" y="2491105"/>
            <a:ext cx="6938010" cy="1013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nSpc>
                <a:spcPct val="150000"/>
              </a:lnSpc>
              <a:buNone/>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牛顿第一定律不是实验定律，它是在理想实验的基础上总结得出的。</a:t>
            </a:r>
            <a:endParaRPr kumimoji="0" lang="zh-CN" altLang="en-US" sz="2000" b="1" i="0" u="none" strike="noStrike" cap="none" spc="0" normalizeH="0" baseline="0" dirty="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文本框 5"/>
          <p:cNvSpPr txBox="1"/>
          <p:nvPr/>
        </p:nvSpPr>
        <p:spPr>
          <a:xfrm>
            <a:off x="737870" y="3594100"/>
            <a:ext cx="6938010" cy="1013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nSpc>
                <a:spcPct val="150000"/>
              </a:lnSpc>
              <a:buNone/>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牛顿第一定律</a:t>
            </a:r>
            <a:r>
              <a:rPr lang="zh-CN" altLang="en-US" sz="20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只适用于</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惯性参考系中的运动，在非惯性参考系中不适用。</a:t>
            </a:r>
            <a:endParaRPr kumimoji="0" lang="zh-CN" altLang="en-US" sz="2000" b="1" i="0" u="none" strike="noStrike" cap="none" spc="0" normalizeH="0" baseline="0" dirty="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 name="文本框 6"/>
          <p:cNvSpPr txBox="1"/>
          <p:nvPr/>
        </p:nvSpPr>
        <p:spPr>
          <a:xfrm>
            <a:off x="791210" y="901065"/>
            <a:ext cx="1235075"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lang="en-US" altLang="zh-CN" sz="20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理解</a:t>
            </a:r>
            <a:r>
              <a:rPr lang="zh-CN" altLang="en-US" sz="20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a:t>
            </a:r>
            <a:endParaRPr kumimoji="0" lang="zh-CN" altLang="en-US" sz="2000" b="1" i="0" u="none" strike="noStrike" cap="none" spc="0" normalizeH="0" baseline="0">
              <a:ln>
                <a:noFill/>
              </a:ln>
              <a:solidFill>
                <a:srgbClr val="00B0F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001.哔哩哔哩-最理想牛顿第一定律实验 太空抛物（冰墩墩）实验 中国空间站天宫课堂">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715010" y="773430"/>
            <a:ext cx="7819390" cy="4357370"/>
          </a:xfrm>
          <a:prstGeom prst="rect">
            <a:avLst/>
          </a:prstGeom>
        </p:spPr>
      </p:pic>
      <p:sp>
        <p:nvSpPr>
          <p:cNvPr id="5" name="圆角矩形 4">
            <a:hlinkClick r:id=""/>
          </p:cNvPr>
          <p:cNvSpPr/>
          <p:nvPr>
            <p:custDataLst>
              <p:tags r:id="rId5"/>
            </p:custDataLst>
          </p:nvPr>
        </p:nvSpPr>
        <p:spPr>
          <a:xfrm>
            <a:off x="0" y="0"/>
            <a:ext cx="395351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6"/>
            </p:custDataLst>
          </p:nvPr>
        </p:nvSpPr>
        <p:spPr bwMode="auto">
          <a:xfrm>
            <a:off x="71755" y="102235"/>
            <a:ext cx="419417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太空实验</a:t>
            </a:r>
            <a:r>
              <a:rPr lang="en-US" altLang="zh-CN" sz="2390" b="1" smtClean="0">
                <a:solidFill>
                  <a:schemeClr val="bg1"/>
                </a:solidFill>
                <a:latin typeface="宋体" panose="02010600030101010101" pitchFamily="2" charset="-122"/>
                <a:ea typeface="宋体" panose="02010600030101010101" pitchFamily="2" charset="-122"/>
              </a:rPr>
              <a:t>——</a:t>
            </a:r>
            <a:r>
              <a:rPr lang="zh-CN" altLang="en-US" sz="2390" b="1" smtClean="0">
                <a:solidFill>
                  <a:schemeClr val="bg1"/>
                </a:solidFill>
                <a:latin typeface="宋体" panose="02010600030101010101" pitchFamily="2" charset="-122"/>
                <a:ea typeface="宋体" panose="02010600030101010101" pitchFamily="2" charset="-122"/>
              </a:rPr>
              <a:t>牛顿第一定律</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Text Box 4"/>
          <p:cNvSpPr>
            <a:spLocks noGrp="1" noChangeArrowheads="1"/>
          </p:cNvSpPr>
          <p:nvPr>
            <p:ph type="body" idx="4294967295"/>
          </p:nvPr>
        </p:nvSpPr>
        <p:spPr>
          <a:xfrm>
            <a:off x="382905" y="2028190"/>
            <a:ext cx="7969885" cy="1017905"/>
          </a:xfrm>
        </p:spPr>
        <p:txBody>
          <a:bodyPr/>
          <a:lstStyle/>
          <a:p>
            <a:pPr>
              <a:spcBef>
                <a:spcPct val="50000"/>
              </a:spcBef>
              <a:buFontTx/>
              <a:buNone/>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2. </a:t>
            </a:r>
            <a:r>
              <a:rPr lang="zh-CN" altLang="en-US" sz="2000" b="1" dirty="0">
                <a:solidFill>
                  <a:srgbClr val="00B0F0"/>
                </a:solidFill>
                <a:latin typeface="宋体" panose="02010600030101010101" pitchFamily="2" charset="-122"/>
                <a:ea typeface="宋体" panose="02010600030101010101" pitchFamily="2" charset="-122"/>
                <a:cs typeface="宋体" panose="02010600030101010101" pitchFamily="2" charset="-122"/>
              </a:rPr>
              <a:t>一切物体</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都具有惯性</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惯性是物体的</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固有性质</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牛顿第一定律又叫</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spcBef>
                <a:spcPct val="50000"/>
              </a:spcBef>
              <a:buFontTx/>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惯性定律</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1507" name="Text Box 5"/>
          <p:cNvSpPr>
            <a:spLocks noGrp="1" noChangeArrowheads="1"/>
          </p:cNvSpPr>
          <p:nvPr>
            <p:ph type="title" idx="4294967295"/>
          </p:nvPr>
        </p:nvSpPr>
        <p:spPr>
          <a:xfrm>
            <a:off x="382905" y="909955"/>
            <a:ext cx="8049895" cy="1176020"/>
          </a:xfrm>
        </p:spPr>
        <p:txBody>
          <a:bodyPr>
            <a:normAutofit/>
          </a:bodyPr>
          <a:lstStyle/>
          <a:p>
            <a:pPr algn="l">
              <a:lnSpc>
                <a:spcPct val="150000"/>
              </a:lnSpc>
              <a:spcBef>
                <a:spcPct val="50000"/>
              </a:spcBef>
            </a:pPr>
            <a:r>
              <a:rPr lang="en-US" altLang="zh-CN" sz="2000" b="1" dirty="0">
                <a:solidFill>
                  <a:schemeClr val="bg2">
                    <a:lumMod val="50000"/>
                  </a:schemeClr>
                </a:solidFill>
                <a:latin typeface="宋体" panose="02010600030101010101" pitchFamily="2" charset="-122"/>
                <a:ea typeface="宋体" panose="02010600030101010101" pitchFamily="2" charset="-122"/>
                <a:cs typeface="宋体" panose="02010600030101010101" pitchFamily="2" charset="-122"/>
              </a:rPr>
              <a:t>1.</a:t>
            </a:r>
            <a:r>
              <a:rPr lang="en-US" altLang="zh-CN" sz="2000" b="1" dirty="0">
                <a:solidFill>
                  <a:srgbClr val="00B0F0"/>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rgbClr val="00B0F0"/>
                </a:solidFill>
                <a:latin typeface="宋体" panose="02010600030101010101" pitchFamily="2" charset="-122"/>
                <a:ea typeface="宋体" panose="02010600030101010101" pitchFamily="2" charset="-122"/>
                <a:cs typeface="宋体" panose="02010600030101010101" pitchFamily="2" charset="-122"/>
              </a:rPr>
              <a:t>惯性</a:t>
            </a:r>
            <a:r>
              <a:rPr lang="en-US" altLang="zh-CN" sz="2000" b="1" dirty="0">
                <a:solidFill>
                  <a:srgbClr val="00B0F0"/>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latin typeface="宋体" panose="02010600030101010101" pitchFamily="2" charset="-122"/>
                <a:ea typeface="宋体" panose="02010600030101010101" pitchFamily="2" charset="-122"/>
                <a:cs typeface="宋体" panose="02010600030101010101" pitchFamily="2" charset="-122"/>
              </a:rPr>
              <a:t>物体有</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保持</a:t>
            </a:r>
            <a:r>
              <a:rPr lang="zh-CN" altLang="en-US" sz="2000" b="1" dirty="0">
                <a:latin typeface="宋体" panose="02010600030101010101" pitchFamily="2" charset="-122"/>
                <a:ea typeface="宋体" panose="02010600030101010101" pitchFamily="2" charset="-122"/>
                <a:cs typeface="宋体" panose="02010600030101010101" pitchFamily="2" charset="-122"/>
              </a:rPr>
              <a:t>原来的匀速直线运动状态或静止状态的性质</a:t>
            </a:r>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这种性质叫惯性</a:t>
            </a:r>
            <a:r>
              <a:rPr lang="en-US" altLang="zh-CN" sz="2000" b="1" dirty="0">
                <a:latin typeface="宋体" panose="02010600030101010101" pitchFamily="2" charset="-122"/>
                <a:ea typeface="宋体" panose="02010600030101010101" pitchFamily="2" charset="-122"/>
                <a:cs typeface="宋体" panose="02010600030101010101" pitchFamily="2" charset="-122"/>
              </a:rPr>
              <a:t>.</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p:txBody>
      </p:sp>
      <p:sp>
        <p:nvSpPr>
          <p:cNvPr id="4" name="圆角矩形 3">
            <a:hlinkClick r:id=""/>
          </p:cNvPr>
          <p:cNvSpPr/>
          <p:nvPr>
            <p:custDataLst>
              <p:tags r:id="rId1"/>
            </p:custDataLst>
          </p:nvPr>
        </p:nvSpPr>
        <p:spPr>
          <a:xfrm>
            <a:off x="0" y="0"/>
            <a:ext cx="245364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2"/>
            </p:custDataLst>
          </p:nvPr>
        </p:nvSpPr>
        <p:spPr bwMode="auto">
          <a:xfrm>
            <a:off x="71755" y="102235"/>
            <a:ext cx="231838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四、惯性与质量</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2" name="文本框 1"/>
          <p:cNvSpPr txBox="1"/>
          <p:nvPr/>
        </p:nvSpPr>
        <p:spPr>
          <a:xfrm>
            <a:off x="382905" y="3046095"/>
            <a:ext cx="7959725" cy="5518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indent="0" eaLnBrk="1" fontAlgn="auto" latinLnBrk="0" hangingPunct="1">
              <a:lnSpc>
                <a:spcPct val="150000"/>
              </a:lnSpc>
            </a:pPr>
            <a:r>
              <a:rPr lang="en-US" altLang="zh-CN" sz="2000" b="1" kern="1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000" b="1" kern="100" dirty="0">
                <a:latin typeface="宋体" panose="02010600030101010101" pitchFamily="2" charset="-122"/>
                <a:ea typeface="宋体" panose="02010600030101010101" pitchFamily="2" charset="-122"/>
                <a:cs typeface="宋体" panose="02010600030101010101" pitchFamily="2" charset="-122"/>
                <a:sym typeface="+mn-ea"/>
              </a:rPr>
              <a:t>．惯性的</a:t>
            </a:r>
            <a:r>
              <a:rPr lang="zh-CN" altLang="zh-CN" sz="2000" b="1" kern="100"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大小：</a:t>
            </a:r>
            <a:r>
              <a:rPr lang="zh-CN" altLang="zh-CN" sz="2000" b="1" kern="100" dirty="0">
                <a:latin typeface="宋体" panose="02010600030101010101" pitchFamily="2" charset="-122"/>
                <a:ea typeface="宋体" panose="02010600030101010101" pitchFamily="2" charset="-122"/>
                <a:cs typeface="宋体" panose="02010600030101010101" pitchFamily="2" charset="-122"/>
                <a:sym typeface="+mn-ea"/>
              </a:rPr>
              <a:t>质量是物体惯性大小的量度．</a:t>
            </a:r>
            <a:r>
              <a:rPr lang="zh-CN" altLang="zh-CN" sz="2000" b="1" kern="1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质量越大，惯性越大</a:t>
            </a:r>
            <a:r>
              <a:rPr lang="zh-CN" altLang="zh-CN" sz="2000" b="1" kern="100" dirty="0">
                <a:latin typeface="宋体" panose="02010600030101010101" pitchFamily="2" charset="-122"/>
                <a:ea typeface="宋体" panose="02010600030101010101" pitchFamily="2" charset="-122"/>
                <a:cs typeface="宋体" panose="02010600030101010101" pitchFamily="2" charset="-122"/>
                <a:sym typeface="+mn-ea"/>
              </a:rPr>
              <a:t>；</a:t>
            </a:r>
            <a:endParaRPr kumimoji="0" lang="zh-CN" altLang="zh-CN" sz="2000" b="1" i="0" u="none" strike="noStrike" kern="100" cap="none" spc="0" normalizeH="0" baseline="0" dirty="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nvSpPr>
        <p:spPr>
          <a:xfrm>
            <a:off x="464820" y="3713480"/>
            <a:ext cx="7806690" cy="1013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indent="575945">
              <a:lnSpc>
                <a:spcPct val="150000"/>
              </a:lnSpc>
              <a:spcBef>
                <a:spcPct val="50000"/>
              </a:spcBef>
            </a:pPr>
            <a:r>
              <a:rPr lang="zh-CN" altLang="en-US" sz="2000" b="1" dirty="0">
                <a:sym typeface="+mn-ea"/>
              </a:rPr>
              <a:t>惯性越大，物体保持原来状态</a:t>
            </a:r>
            <a:r>
              <a:rPr lang="zh-CN" altLang="en-US" sz="2000" b="1" dirty="0">
                <a:solidFill>
                  <a:srgbClr val="00B0F0"/>
                </a:solidFill>
                <a:sym typeface="+mn-ea"/>
              </a:rPr>
              <a:t>“本领</a:t>
            </a:r>
            <a:r>
              <a:rPr lang="zh-CN" altLang="en-US" sz="2000" b="1" dirty="0">
                <a:sym typeface="+mn-ea"/>
              </a:rPr>
              <a:t>”越大，运动状态越难改变；反之，运动状态就</a:t>
            </a:r>
            <a:r>
              <a:rPr lang="zh-CN" altLang="en-US" sz="2000" b="1" dirty="0">
                <a:sym typeface="+mn-ea"/>
              </a:rPr>
              <a:t>越</a:t>
            </a:r>
            <a:r>
              <a:rPr lang="zh-CN" altLang="en-US" sz="2000" b="1" dirty="0">
                <a:sym typeface="+mn-ea"/>
              </a:rPr>
              <a:t>容易改变。</a:t>
            </a:r>
            <a:endParaRPr kumimoji="0" lang="zh-CN" altLang="en-US" sz="2000" b="1"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fade">
                                      <p:cBhvr>
                                        <p:cTn id="7" dur="1000"/>
                                        <p:tgtEl>
                                          <p:spTgt spid="21506">
                                            <p:txEl>
                                              <p:pRg st="0" end="0"/>
                                            </p:txEl>
                                          </p:spTgt>
                                        </p:tgtEl>
                                      </p:cBhvr>
                                    </p:animEffect>
                                    <p:anim calcmode="lin" valueType="num">
                                      <p:cBhvr>
                                        <p:cTn id="8" dur="1000" fill="hold"/>
                                        <p:tgtEl>
                                          <p:spTgt spid="2150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5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506">
                                            <p:txEl>
                                              <p:pRg st="1" end="1"/>
                                            </p:txEl>
                                          </p:spTgt>
                                        </p:tgtEl>
                                        <p:attrNameLst>
                                          <p:attrName>style.visibility</p:attrName>
                                        </p:attrNameLst>
                                      </p:cBhvr>
                                      <p:to>
                                        <p:strVal val="visible"/>
                                      </p:to>
                                    </p:set>
                                    <p:animEffect transition="in" filter="fade">
                                      <p:cBhvr>
                                        <p:cTn id="14" dur="1000"/>
                                        <p:tgtEl>
                                          <p:spTgt spid="21506">
                                            <p:txEl>
                                              <p:pRg st="1" end="1"/>
                                            </p:txEl>
                                          </p:spTgt>
                                        </p:tgtEl>
                                      </p:cBhvr>
                                    </p:animEffect>
                                    <p:anim calcmode="lin" valueType="num">
                                      <p:cBhvr>
                                        <p:cTn id="15" dur="1000" fill="hold"/>
                                        <p:tgtEl>
                                          <p:spTgt spid="2150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50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build="p"/>
      <p:bldP spid="2" grpId="0" bldLvl="0" animBg="1"/>
      <p:bldP spid="2" grpId="1" animBg="1"/>
      <p:bldP spid="3" grpId="0" bldLvl="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13080" y="1513840"/>
            <a:ext cx="5435600" cy="398780"/>
          </a:xfrm>
          <a:prstGeom prst="rect">
            <a:avLst/>
          </a:prstGeom>
          <a:noFill/>
          <a:ln w="9525">
            <a:noFill/>
          </a:ln>
        </p:spPr>
        <p:txBody>
          <a:bodyPr wrap="square">
            <a:spAutoFit/>
          </a:bodyPr>
          <a:p>
            <a:pPr marL="0" indent="0" algn="l" eaLnBrk="1" fontAlgn="auto" latinLnBrk="0" hangingPunct="1">
              <a:lnSpc>
                <a:spcPct val="100000"/>
              </a:lnSpc>
            </a:pPr>
            <a:r>
              <a:rPr lang="en-US" sz="2000" b="1">
                <a:latin typeface="宋体" panose="02010600030101010101" pitchFamily="2" charset="-122"/>
                <a:ea typeface="宋体" panose="02010600030101010101" pitchFamily="2" charset="-122"/>
                <a:cs typeface="宋体" panose="02010600030101010101" pitchFamily="2" charset="-122"/>
                <a:sym typeface="+mn-ea"/>
              </a:rPr>
              <a:t>(1)</a:t>
            </a:r>
            <a:r>
              <a:rPr lang="zh-CN" sz="2000" b="1">
                <a:latin typeface="宋体" panose="02010600030101010101" pitchFamily="2" charset="-122"/>
                <a:ea typeface="宋体" panose="02010600030101010101" pitchFamily="2" charset="-122"/>
                <a:cs typeface="宋体" panose="02010600030101010101" pitchFamily="2" charset="-122"/>
              </a:rPr>
              <a:t>惯性不是力，</a:t>
            </a:r>
            <a:r>
              <a:rPr lang="zh-CN" sz="2000" b="1">
                <a:latin typeface="宋体" panose="02010600030101010101" pitchFamily="2" charset="-122"/>
                <a:ea typeface="宋体" panose="02010600030101010101" pitchFamily="2" charset="-122"/>
                <a:cs typeface="宋体" panose="02010600030101010101" pitchFamily="2" charset="-122"/>
                <a:sym typeface="+mn-ea"/>
              </a:rPr>
              <a:t>惯性与物体的受力情况无关．</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513080" y="2050415"/>
            <a:ext cx="5822315" cy="398780"/>
          </a:xfrm>
          <a:prstGeom prst="rect">
            <a:avLst/>
          </a:prstGeom>
          <a:noFill/>
          <a:ln w="9525">
            <a:noFill/>
          </a:ln>
        </p:spPr>
        <p:txBody>
          <a:bodyPr wrap="square">
            <a:spAutoFit/>
          </a:bodyPr>
          <a:p>
            <a:pPr marL="0" indent="0" algn="l" eaLnBrk="1" fontAlgn="auto" latinLnBrk="0" hangingPunct="1">
              <a:lnSpc>
                <a:spcPct val="100000"/>
              </a:lnSpc>
            </a:pPr>
            <a:r>
              <a:rPr lang="en-US" sz="2000" b="1">
                <a:latin typeface="宋体" panose="02010600030101010101" pitchFamily="2" charset="-122"/>
                <a:ea typeface="宋体" panose="02010600030101010101" pitchFamily="2" charset="-122"/>
                <a:cs typeface="宋体" panose="02010600030101010101" pitchFamily="2" charset="-122"/>
                <a:sym typeface="+mn-ea"/>
              </a:rPr>
              <a:t>(2)</a:t>
            </a:r>
            <a:r>
              <a:rPr lang="zh-CN" sz="2000" b="1">
                <a:latin typeface="宋体" panose="02010600030101010101" pitchFamily="2" charset="-122"/>
                <a:ea typeface="宋体" panose="02010600030101010101" pitchFamily="2" charset="-122"/>
                <a:cs typeface="宋体" panose="02010600030101010101" pitchFamily="2" charset="-122"/>
              </a:rPr>
              <a:t>惯性与物体是否有速度及速度的大小均无关．</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513080" y="2449195"/>
            <a:ext cx="7787005" cy="1660525"/>
          </a:xfrm>
          <a:prstGeom prst="rect">
            <a:avLst/>
          </a:prstGeom>
          <a:noFill/>
          <a:ln w="9525">
            <a:noFill/>
          </a:ln>
        </p:spPr>
        <p:txBody>
          <a:bodyPr wrap="square">
            <a:spAutoFit/>
          </a:bodyPr>
          <a:p>
            <a:pPr marL="0" indent="0" algn="l" eaLnBrk="1" fontAlgn="auto" latinLnBrk="0" hangingPunct="1">
              <a:lnSpc>
                <a:spcPct val="170000"/>
              </a:lnSpc>
            </a:pPr>
            <a:r>
              <a:rPr lang="en-US" sz="2000" b="1">
                <a:latin typeface="宋体" panose="02010600030101010101" pitchFamily="2" charset="-122"/>
                <a:ea typeface="宋体" panose="02010600030101010101" pitchFamily="2" charset="-122"/>
                <a:cs typeface="宋体" panose="02010600030101010101" pitchFamily="2" charset="-122"/>
                <a:sym typeface="+mn-ea"/>
              </a:rPr>
              <a:t>(3)</a:t>
            </a:r>
            <a:r>
              <a:rPr lang="zh-CN" sz="2000" b="1">
                <a:latin typeface="宋体" panose="02010600030101010101" pitchFamily="2" charset="-122"/>
                <a:ea typeface="宋体" panose="02010600030101010101" pitchFamily="2" charset="-122"/>
                <a:cs typeface="宋体" panose="02010600030101010101" pitchFamily="2" charset="-122"/>
              </a:rPr>
              <a:t>惯性的</a:t>
            </a:r>
            <a:r>
              <a:rPr lang="en-US" sz="2000" b="1">
                <a:latin typeface="宋体" panose="02010600030101010101" pitchFamily="2" charset="-122"/>
                <a:ea typeface="宋体" panose="02010600030101010101" pitchFamily="2" charset="-122"/>
                <a:cs typeface="宋体" panose="02010600030101010101" pitchFamily="2" charset="-122"/>
              </a:rPr>
              <a:t>“</a:t>
            </a:r>
            <a:r>
              <a:rPr lang="zh-CN" sz="2000" b="1">
                <a:latin typeface="宋体" panose="02010600030101010101" pitchFamily="2" charset="-122"/>
                <a:ea typeface="宋体" panose="02010600030101010101" pitchFamily="2" charset="-122"/>
                <a:cs typeface="宋体" panose="02010600030101010101" pitchFamily="2" charset="-122"/>
              </a:rPr>
              <a:t>两个表现</a:t>
            </a:r>
            <a:r>
              <a:rPr lang="en-US" sz="2000" b="1">
                <a:latin typeface="宋体" panose="02010600030101010101" pitchFamily="2" charset="-122"/>
                <a:ea typeface="宋体" panose="02010600030101010101" pitchFamily="2" charset="-122"/>
                <a:cs typeface="宋体" panose="02010600030101010101" pitchFamily="2" charset="-122"/>
              </a:rPr>
              <a:t>”</a:t>
            </a:r>
            <a:endParaRPr lang="en-US" sz="2000" b="1">
              <a:latin typeface="宋体" panose="02010600030101010101" pitchFamily="2" charset="-122"/>
              <a:ea typeface="宋体" panose="02010600030101010101" pitchFamily="2" charset="-122"/>
              <a:cs typeface="宋体" panose="02010600030101010101" pitchFamily="2" charset="-122"/>
            </a:endParaRPr>
          </a:p>
          <a:p>
            <a:pPr marL="0" indent="0" algn="l" eaLnBrk="1" fontAlgn="auto" latinLnBrk="0" hangingPunct="1">
              <a:lnSpc>
                <a:spcPct val="170000"/>
              </a:lnSpc>
            </a:pPr>
            <a:r>
              <a:rPr lang="en-US" sz="2000" b="1">
                <a:latin typeface="宋体" panose="02010600030101010101" pitchFamily="2" charset="-122"/>
                <a:ea typeface="宋体" panose="02010600030101010101" pitchFamily="2" charset="-122"/>
                <a:cs typeface="宋体" panose="02010600030101010101" pitchFamily="2" charset="-122"/>
              </a:rPr>
              <a:t> ①</a:t>
            </a:r>
            <a:r>
              <a:rPr lang="zh-CN" sz="2000" b="1">
                <a:solidFill>
                  <a:srgbClr val="00B0F0"/>
                </a:solidFill>
                <a:latin typeface="宋体" panose="02010600030101010101" pitchFamily="2" charset="-122"/>
                <a:ea typeface="宋体" panose="02010600030101010101" pitchFamily="2" charset="-122"/>
                <a:cs typeface="宋体" panose="02010600030101010101" pitchFamily="2" charset="-122"/>
              </a:rPr>
              <a:t>不受外力</a:t>
            </a:r>
            <a:r>
              <a:rPr lang="zh-CN" sz="2000" b="1">
                <a:latin typeface="宋体" panose="02010600030101010101" pitchFamily="2" charset="-122"/>
                <a:ea typeface="宋体" panose="02010600030101010101" pitchFamily="2" charset="-122"/>
                <a:cs typeface="宋体" panose="02010600030101010101" pitchFamily="2" charset="-122"/>
              </a:rPr>
              <a:t>的条件下，惯性表现出</a:t>
            </a:r>
            <a:r>
              <a:rPr lang="en-US" sz="2000" b="1">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zh-CN" sz="2000" b="1">
                <a:solidFill>
                  <a:srgbClr val="00B0F0"/>
                </a:solidFill>
                <a:latin typeface="宋体" panose="02010600030101010101" pitchFamily="2" charset="-122"/>
                <a:ea typeface="宋体" panose="02010600030101010101" pitchFamily="2" charset="-122"/>
                <a:cs typeface="宋体" panose="02010600030101010101" pitchFamily="2" charset="-122"/>
              </a:rPr>
              <a:t>保持</a:t>
            </a:r>
            <a:r>
              <a:rPr lang="en-US" sz="2000" b="1">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en-US" sz="2000" b="1">
                <a:latin typeface="宋体" panose="02010600030101010101" pitchFamily="2" charset="-122"/>
                <a:ea typeface="宋体" panose="02010600030101010101" pitchFamily="2" charset="-122"/>
                <a:cs typeface="宋体" panose="02010600030101010101" pitchFamily="2" charset="-122"/>
              </a:rPr>
              <a:t>“</a:t>
            </a:r>
            <a:r>
              <a:rPr lang="zh-CN" sz="2000" b="1">
                <a:latin typeface="宋体" panose="02010600030101010101" pitchFamily="2" charset="-122"/>
                <a:ea typeface="宋体" panose="02010600030101010101" pitchFamily="2" charset="-122"/>
                <a:cs typeface="宋体" panose="02010600030101010101" pitchFamily="2" charset="-122"/>
              </a:rPr>
              <a:t>原来的</a:t>
            </a:r>
            <a:r>
              <a:rPr lang="en-US" sz="2000" b="1">
                <a:latin typeface="宋体" panose="02010600030101010101" pitchFamily="2" charset="-122"/>
                <a:ea typeface="宋体" panose="02010600030101010101" pitchFamily="2" charset="-122"/>
                <a:cs typeface="宋体" panose="02010600030101010101" pitchFamily="2" charset="-122"/>
              </a:rPr>
              <a:t>”</a:t>
            </a:r>
            <a:r>
              <a:rPr lang="zh-CN" sz="2000" b="1">
                <a:latin typeface="宋体" panose="02010600030101010101" pitchFamily="2" charset="-122"/>
                <a:ea typeface="宋体" panose="02010600030101010101" pitchFamily="2" charset="-122"/>
                <a:cs typeface="宋体" panose="02010600030101010101" pitchFamily="2" charset="-122"/>
              </a:rPr>
              <a:t>运动状态．</a:t>
            </a:r>
            <a:endParaRPr lang="en-US" sz="2000" b="1">
              <a:latin typeface="宋体" panose="02010600030101010101" pitchFamily="2" charset="-122"/>
              <a:ea typeface="宋体" panose="02010600030101010101" pitchFamily="2" charset="-122"/>
              <a:cs typeface="宋体" panose="02010600030101010101" pitchFamily="2" charset="-122"/>
            </a:endParaRPr>
          </a:p>
          <a:p>
            <a:pPr marL="0" indent="0" algn="l" eaLnBrk="1" fontAlgn="auto" latinLnBrk="0" hangingPunct="1">
              <a:lnSpc>
                <a:spcPct val="170000"/>
              </a:lnSpc>
            </a:pPr>
            <a:r>
              <a:rPr lang="en-US" sz="2000" b="1">
                <a:latin typeface="宋体" panose="02010600030101010101" pitchFamily="2" charset="-122"/>
                <a:ea typeface="宋体" panose="02010600030101010101" pitchFamily="2" charset="-122"/>
                <a:cs typeface="宋体" panose="02010600030101010101" pitchFamily="2" charset="-122"/>
              </a:rPr>
              <a:t> ②</a:t>
            </a:r>
            <a:r>
              <a:rPr lang="zh-CN" sz="2000" b="1">
                <a:latin typeface="宋体" panose="02010600030101010101" pitchFamily="2" charset="-122"/>
                <a:ea typeface="宋体" panose="02010600030101010101" pitchFamily="2" charset="-122"/>
                <a:cs typeface="宋体" panose="02010600030101010101" pitchFamily="2" charset="-122"/>
              </a:rPr>
              <a:t>在</a:t>
            </a:r>
            <a:r>
              <a:rPr lang="zh-CN" sz="2000" b="1">
                <a:solidFill>
                  <a:srgbClr val="00B0F0"/>
                </a:solidFill>
                <a:latin typeface="宋体" panose="02010600030101010101" pitchFamily="2" charset="-122"/>
                <a:ea typeface="宋体" panose="02010600030101010101" pitchFamily="2" charset="-122"/>
                <a:cs typeface="宋体" panose="02010600030101010101" pitchFamily="2" charset="-122"/>
              </a:rPr>
              <a:t>受力条件下</a:t>
            </a:r>
            <a:r>
              <a:rPr lang="zh-CN" sz="2000" b="1">
                <a:latin typeface="宋体" panose="02010600030101010101" pitchFamily="2" charset="-122"/>
                <a:ea typeface="宋体" panose="02010600030101010101" pitchFamily="2" charset="-122"/>
                <a:cs typeface="宋体" panose="02010600030101010101" pitchFamily="2" charset="-122"/>
              </a:rPr>
              <a:t>，惯性表现出运动状态改变的难易程度．</a:t>
            </a:r>
            <a:endParaRPr lang="zh-CN" altLang="en-US" sz="2000" b="1">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617855" y="4356100"/>
            <a:ext cx="2842260"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a:lnSpc>
                <a:spcPct val="100000"/>
              </a:lnSpc>
              <a:buFont typeface="Arial" panose="020B0604020202020204" pitchFamily="34" charset="0"/>
              <a:buNone/>
            </a:pPr>
            <a:r>
              <a:rPr lang="en-US" sz="2000" b="1">
                <a:latin typeface="宋体" panose="02010600030101010101" pitchFamily="2" charset="-122"/>
                <a:ea typeface="宋体" panose="02010600030101010101" pitchFamily="2" charset="-122"/>
                <a:cs typeface="宋体" panose="02010600030101010101" pitchFamily="2" charset="-122"/>
                <a:sym typeface="+mn-ea"/>
              </a:rPr>
              <a:t>(4)</a:t>
            </a:r>
            <a:r>
              <a:rPr lang="zh-CN" altLang="en-US" sz="2000" b="1">
                <a:latin typeface="宋体" panose="02010600030101010101" pitchFamily="2" charset="-122"/>
                <a:ea typeface="宋体" panose="02010600030101010101" pitchFamily="2" charset="-122"/>
                <a:cs typeface="宋体" panose="02010600030101010101" pitchFamily="2" charset="-122"/>
                <a:sym typeface="+mn-ea"/>
              </a:rPr>
              <a:t>惯性不是惯性定律</a:t>
            </a:r>
            <a:r>
              <a:rPr lang="en-US" altLang="zh-CN" sz="2000" b="1">
                <a:latin typeface="宋体" panose="02010600030101010101" pitchFamily="2" charset="-122"/>
                <a:ea typeface="宋体" panose="02010600030101010101" pitchFamily="2" charset="-122"/>
                <a:cs typeface="宋体" panose="02010600030101010101" pitchFamily="2" charset="-122"/>
                <a:sym typeface="+mn-ea"/>
              </a:rPr>
              <a:t>.</a:t>
            </a:r>
            <a:endParaRPr kumimoji="0" lang="en-US" altLang="zh-CN" sz="20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 name="文本框 6"/>
          <p:cNvSpPr txBox="1"/>
          <p:nvPr/>
        </p:nvSpPr>
        <p:spPr>
          <a:xfrm>
            <a:off x="617855" y="978535"/>
            <a:ext cx="2316480"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indent="0" eaLnBrk="1" fontAlgn="auto" latinLnBrk="0" hangingPunct="1">
              <a:lnSpc>
                <a:spcPct val="100000"/>
              </a:lnSpc>
            </a:pPr>
            <a:r>
              <a:rPr lang="en-US" altLang="zh-CN" sz="2000" b="1" kern="1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2000" b="1" kern="100" dirty="0">
                <a:latin typeface="宋体" panose="02010600030101010101" pitchFamily="2" charset="-122"/>
                <a:ea typeface="宋体" panose="02010600030101010101" pitchFamily="2" charset="-122"/>
                <a:cs typeface="宋体" panose="02010600030101010101" pitchFamily="2" charset="-122"/>
                <a:sym typeface="+mn-ea"/>
              </a:rPr>
              <a:t>．对惯性的</a:t>
            </a:r>
            <a:r>
              <a:rPr lang="zh-CN" altLang="zh-CN" sz="2000" b="1" kern="1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理解</a:t>
            </a:r>
            <a:endParaRPr kumimoji="0" lang="zh-CN" altLang="zh-CN" sz="2000" b="1" i="0" u="none" strike="noStrike" kern="100" cap="none" spc="0" normalizeH="0" baseline="0" dirty="0">
              <a:ln>
                <a:noFill/>
              </a:ln>
              <a:solidFill>
                <a:srgbClr val="FF000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圆角矩形 7">
            <a:hlinkClick r:id=""/>
          </p:cNvPr>
          <p:cNvSpPr/>
          <p:nvPr>
            <p:custDataLst>
              <p:tags r:id="rId1"/>
            </p:custDataLst>
          </p:nvPr>
        </p:nvSpPr>
        <p:spPr>
          <a:xfrm>
            <a:off x="0" y="0"/>
            <a:ext cx="245364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10" name="TextBox 14">
            <a:hlinkClick r:id=""/>
          </p:cNvPr>
          <p:cNvSpPr txBox="1">
            <a:spLocks noChangeArrowheads="1"/>
          </p:cNvSpPr>
          <p:nvPr>
            <p:custDataLst>
              <p:tags r:id="rId2"/>
            </p:custDataLst>
          </p:nvPr>
        </p:nvSpPr>
        <p:spPr bwMode="auto">
          <a:xfrm>
            <a:off x="71755" y="102235"/>
            <a:ext cx="231838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四、惯性与质量</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11" name="直接连接符 10"/>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2" grpId="0"/>
      <p:bldP spid="2" grpId="1"/>
      <p:bldP spid="5" grpId="0"/>
      <p:bldP spid="5" grpId="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835" y="1536700"/>
            <a:ext cx="7678420" cy="1938020"/>
          </a:xfrm>
          <a:prstGeom prst="rect">
            <a:avLst/>
          </a:prstGeom>
        </p:spPr>
        <p:txBody>
          <a:bodyPr wrap="square">
            <a:spAutoFit/>
          </a:bodyPr>
          <a:lstStyle/>
          <a:p>
            <a:pPr indent="0" eaLnBrk="1" fontAlgn="auto" latinLnBrk="0" hangingPunct="1">
              <a:lnSpc>
                <a:spcPct val="200000"/>
              </a:lnSpc>
            </a:pPr>
            <a:r>
              <a:rPr lang="en-US" altLang="zh-CN" sz="2000" b="1" kern="100" dirty="0">
                <a:latin typeface="宋体" panose="02010600030101010101" pitchFamily="2" charset="-122"/>
                <a:ea typeface="宋体" panose="02010600030101010101" pitchFamily="2" charset="-122"/>
                <a:cs typeface="宋体" panose="02010600030101010101" pitchFamily="2" charset="-122"/>
              </a:rPr>
              <a:t>6</a:t>
            </a:r>
            <a:r>
              <a:rPr lang="zh-CN" altLang="zh-CN" sz="2000" b="1" kern="100" dirty="0">
                <a:latin typeface="宋体" panose="02010600030101010101" pitchFamily="2" charset="-122"/>
                <a:ea typeface="宋体" panose="02010600030101010101" pitchFamily="2" charset="-122"/>
                <a:cs typeface="宋体" panose="02010600030101010101" pitchFamily="2" charset="-122"/>
              </a:rPr>
              <a:t>．对质量的</a:t>
            </a:r>
            <a:r>
              <a:rPr lang="zh-CN" altLang="zh-CN" sz="2000" b="1" kern="100" dirty="0">
                <a:solidFill>
                  <a:srgbClr val="00B0F0"/>
                </a:solidFill>
                <a:latin typeface="宋体" panose="02010600030101010101" pitchFamily="2" charset="-122"/>
                <a:ea typeface="宋体" panose="02010600030101010101" pitchFamily="2" charset="-122"/>
                <a:cs typeface="宋体" panose="02010600030101010101" pitchFamily="2" charset="-122"/>
              </a:rPr>
              <a:t>理解</a:t>
            </a:r>
            <a:endParaRPr lang="zh-CN" altLang="zh-CN" sz="2000" kern="100" dirty="0">
              <a:latin typeface="宋体" panose="02010600030101010101" pitchFamily="2" charset="-122"/>
              <a:ea typeface="宋体" panose="02010600030101010101" pitchFamily="2" charset="-122"/>
              <a:cs typeface="宋体" panose="02010600030101010101" pitchFamily="2" charset="-122"/>
            </a:endParaRPr>
          </a:p>
          <a:p>
            <a:pPr indent="0" eaLnBrk="1" fontAlgn="auto" latinLnBrk="0" hangingPunct="1">
              <a:lnSpc>
                <a:spcPct val="200000"/>
              </a:lnSpc>
            </a:pPr>
            <a:r>
              <a:rPr lang="en-US" altLang="zh-CN" sz="2000" b="1" kern="100" dirty="0">
                <a:latin typeface="宋体" panose="02010600030101010101" pitchFamily="2" charset="-122"/>
                <a:ea typeface="宋体" panose="02010600030101010101" pitchFamily="2" charset="-122"/>
                <a:cs typeface="宋体" panose="02010600030101010101" pitchFamily="2" charset="-122"/>
              </a:rPr>
              <a:t>(1)</a:t>
            </a:r>
            <a:r>
              <a:rPr lang="zh-CN" altLang="zh-CN" sz="2000" b="1" kern="100" dirty="0">
                <a:latin typeface="宋体" panose="02010600030101010101" pitchFamily="2" charset="-122"/>
                <a:ea typeface="宋体" panose="02010600030101010101" pitchFamily="2" charset="-122"/>
                <a:cs typeface="宋体" panose="02010600030101010101" pitchFamily="2" charset="-122"/>
              </a:rPr>
              <a:t>从物质的角度理解：质量为物体所含物质的多少．</a:t>
            </a:r>
            <a:endParaRPr lang="zh-CN" altLang="zh-CN" sz="2000" kern="100" dirty="0">
              <a:latin typeface="宋体" panose="02010600030101010101" pitchFamily="2" charset="-122"/>
              <a:ea typeface="宋体" panose="02010600030101010101" pitchFamily="2" charset="-122"/>
              <a:cs typeface="宋体" panose="02010600030101010101" pitchFamily="2" charset="-122"/>
            </a:endParaRPr>
          </a:p>
          <a:p>
            <a:pPr indent="0" eaLnBrk="1" fontAlgn="auto" latinLnBrk="0" hangingPunct="1">
              <a:lnSpc>
                <a:spcPct val="200000"/>
              </a:lnSpc>
            </a:pPr>
            <a:r>
              <a:rPr lang="en-US" altLang="zh-CN" sz="2000" b="1" kern="100" dirty="0">
                <a:latin typeface="宋体" panose="02010600030101010101" pitchFamily="2" charset="-122"/>
                <a:ea typeface="宋体" panose="02010600030101010101" pitchFamily="2" charset="-122"/>
                <a:cs typeface="宋体" panose="02010600030101010101" pitchFamily="2" charset="-122"/>
              </a:rPr>
              <a:t>(2)</a:t>
            </a:r>
            <a:r>
              <a:rPr lang="zh-CN" altLang="zh-CN" sz="2000" b="1" kern="100" dirty="0">
                <a:latin typeface="宋体" panose="02010600030101010101" pitchFamily="2" charset="-122"/>
                <a:ea typeface="宋体" panose="02010600030101010101" pitchFamily="2" charset="-122"/>
                <a:cs typeface="宋体" panose="02010600030101010101" pitchFamily="2" charset="-122"/>
              </a:rPr>
              <a:t>从惯性的角度理解：质量是决定物体惯性大小的唯一因素．</a:t>
            </a:r>
            <a:endParaRPr lang="zh-CN" altLang="zh-CN" sz="2000" b="1" kern="100" dirty="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514350" y="3474720"/>
            <a:ext cx="7402195" cy="1013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indent="0" eaLnBrk="1" fontAlgn="auto" latinLnBrk="0" hangingPunct="1">
              <a:lnSpc>
                <a:spcPct val="150000"/>
              </a:lnSpc>
            </a:pPr>
            <a:r>
              <a:rPr lang="en-US" altLang="zh-CN" sz="2000" b="1" kern="1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2000" b="1" kern="100" dirty="0">
                <a:latin typeface="宋体" panose="02010600030101010101" pitchFamily="2" charset="-122"/>
                <a:ea typeface="宋体" panose="02010600030101010101" pitchFamily="2" charset="-122"/>
                <a:cs typeface="宋体" panose="02010600030101010101" pitchFamily="2" charset="-122"/>
                <a:sym typeface="+mn-ea"/>
              </a:rPr>
              <a:t>质量</a:t>
            </a:r>
            <a:r>
              <a:rPr lang="zh-CN" altLang="zh-CN" sz="2000" b="1" kern="100"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只有大小</a:t>
            </a:r>
            <a:r>
              <a:rPr lang="zh-CN" altLang="zh-CN" sz="2000" b="1" kern="100" dirty="0">
                <a:latin typeface="宋体" panose="02010600030101010101" pitchFamily="2" charset="-122"/>
                <a:ea typeface="宋体" panose="02010600030101010101" pitchFamily="2" charset="-122"/>
                <a:cs typeface="宋体" panose="02010600030101010101" pitchFamily="2" charset="-122"/>
                <a:sym typeface="+mn-ea"/>
              </a:rPr>
              <a:t>，没有方向，是</a:t>
            </a:r>
            <a:r>
              <a:rPr lang="zh-CN" altLang="zh-CN" sz="2000" b="1" kern="100"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标量</a:t>
            </a:r>
            <a:r>
              <a:rPr lang="zh-CN" altLang="zh-CN" sz="2000" b="1" kern="100" dirty="0">
                <a:latin typeface="宋体" panose="02010600030101010101" pitchFamily="2" charset="-122"/>
                <a:ea typeface="宋体" panose="02010600030101010101" pitchFamily="2" charset="-122"/>
                <a:cs typeface="宋体" panose="02010600030101010101" pitchFamily="2" charset="-122"/>
                <a:sym typeface="+mn-ea"/>
              </a:rPr>
              <a:t>。在国际单位制中，质量的单位是千克，符号为</a:t>
            </a:r>
            <a:r>
              <a:rPr lang="en-US" altLang="zh-CN" sz="2000" b="1" kern="100" dirty="0">
                <a:latin typeface="宋体" panose="02010600030101010101" pitchFamily="2" charset="-122"/>
                <a:ea typeface="宋体" panose="02010600030101010101" pitchFamily="2" charset="-122"/>
                <a:cs typeface="宋体" panose="02010600030101010101" pitchFamily="2" charset="-122"/>
                <a:sym typeface="+mn-ea"/>
              </a:rPr>
              <a:t>kg.</a:t>
            </a:r>
            <a:endParaRPr kumimoji="0" lang="en-US" altLang="zh-CN" sz="2000" b="1" i="0" u="none" strike="noStrike" kern="100" cap="none" spc="0" normalizeH="0" baseline="0" dirty="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圆角矩形 3">
            <a:hlinkClick r:id=""/>
          </p:cNvPr>
          <p:cNvSpPr/>
          <p:nvPr>
            <p:custDataLst>
              <p:tags r:id="rId1"/>
            </p:custDataLst>
          </p:nvPr>
        </p:nvSpPr>
        <p:spPr>
          <a:xfrm>
            <a:off x="0" y="0"/>
            <a:ext cx="245364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2"/>
            </p:custDataLst>
          </p:nvPr>
        </p:nvSpPr>
        <p:spPr bwMode="auto">
          <a:xfrm>
            <a:off x="71755" y="102235"/>
            <a:ext cx="231838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四、惯性与质量</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5" name="文本框 4"/>
          <p:cNvSpPr txBox="1"/>
          <p:nvPr/>
        </p:nvSpPr>
        <p:spPr>
          <a:xfrm>
            <a:off x="514350" y="1139190"/>
            <a:ext cx="6028055"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lang="en-US" altLang="zh-CN" sz="2000" b="1" dirty="0">
                <a:solidFill>
                  <a:schemeClr val="bg2">
                    <a:lumMod val="50000"/>
                  </a:schemeClr>
                </a:solidFill>
                <a:latin typeface="宋体" panose="02010600030101010101" pitchFamily="2" charset="-122"/>
                <a:ea typeface="宋体" panose="02010600030101010101" pitchFamily="2" charset="-122"/>
                <a:cs typeface="宋体" panose="02010600030101010101" pitchFamily="2" charset="-122"/>
                <a:sym typeface="+mn-ea"/>
              </a:rPr>
              <a:t>5. </a:t>
            </a:r>
            <a:r>
              <a:rPr lang="en-US" altLang="zh-CN" sz="20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质量（mass）</a:t>
            </a:r>
            <a:r>
              <a:rPr lang="zh-CN" altLang="en-US" sz="20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rPr>
              <a:t>是量度物体</a:t>
            </a:r>
            <a:r>
              <a:rPr lang="en-US" altLang="zh-CN"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惯性大小</a:t>
            </a:r>
            <a:r>
              <a:rPr lang="en-US" altLang="zh-CN" sz="2000" b="1" dirty="0">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rPr>
              <a:t>的物理量。</a:t>
            </a:r>
            <a:r>
              <a:rPr lang="en-US" altLang="zh-CN" sz="20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 </a:t>
            </a:r>
            <a:endParaRPr kumimoji="0" lang="en-US" altLang="zh-CN" sz="2000" b="1" i="0" u="none" strike="noStrike" cap="none" spc="0" normalizeH="0" baseline="0" dirty="0">
              <a:ln>
                <a:noFill/>
              </a:ln>
              <a:solidFill>
                <a:srgbClr val="00B0F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ldLvl="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86f4aa6e0f388c939c7112fcfeb34e70"/>
          <p:cNvPicPr>
            <a:picLocks noChangeAspect="1"/>
          </p:cNvPicPr>
          <p:nvPr/>
        </p:nvPicPr>
        <p:blipFill>
          <a:blip r:embed="rId1"/>
          <a:stretch>
            <a:fillRect/>
          </a:stretch>
        </p:blipFill>
        <p:spPr>
          <a:xfrm>
            <a:off x="5015230" y="877570"/>
            <a:ext cx="3763010" cy="2263140"/>
          </a:xfrm>
          <a:prstGeom prst="rect">
            <a:avLst/>
          </a:prstGeom>
        </p:spPr>
      </p:pic>
      <p:sp>
        <p:nvSpPr>
          <p:cNvPr id="13" name="矩形 12"/>
          <p:cNvSpPr/>
          <p:nvPr>
            <p:custDataLst>
              <p:tags r:id="rId2"/>
            </p:custDataLst>
          </p:nvPr>
        </p:nvSpPr>
        <p:spPr>
          <a:xfrm>
            <a:off x="5326380" y="3223260"/>
            <a:ext cx="3140710" cy="147510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91169" tIns="45585" rIns="91169" bIns="45585">
            <a:spAutoFit/>
          </a:bodyPr>
          <a:p>
            <a:pPr algn="ctr" fontAlgn="auto">
              <a:lnSpc>
                <a:spcPct val="150000"/>
              </a:lnSpc>
              <a:spcBef>
                <a:spcPct val="0"/>
              </a:spcBef>
              <a:spcAft>
                <a:spcPct val="0"/>
              </a:spcAft>
              <a:defRPr/>
            </a:pPr>
            <a:r>
              <a:rPr lang="zh-CN" altLang="en-US" sz="2000" b="1">
                <a:solidFill>
                  <a:prstClr val="black"/>
                </a:solidFill>
                <a:latin typeface="宋体" panose="02010600030101010101" pitchFamily="2" charset="-122"/>
                <a:ea typeface="宋体" panose="02010600030101010101" pitchFamily="2" charset="-122"/>
              </a:rPr>
              <a:t>乒乓球容易吹动和可以快速抽杀的原因是因为质量小，运动状态容易改变。</a:t>
            </a:r>
            <a:endParaRPr lang="zh-CN" altLang="en-US" sz="2000" b="1">
              <a:solidFill>
                <a:prstClr val="black"/>
              </a:solidFill>
              <a:latin typeface="宋体" panose="02010600030101010101" pitchFamily="2" charset="-122"/>
              <a:ea typeface="宋体" panose="02010600030101010101" pitchFamily="2" charset="-122"/>
            </a:endParaRPr>
          </a:p>
        </p:txBody>
      </p:sp>
      <p:pic>
        <p:nvPicPr>
          <p:cNvPr id="14" name="吹乒乓球和铁球">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128270" y="877570"/>
            <a:ext cx="4716780" cy="3755390"/>
          </a:xfrm>
          <a:prstGeom prst="rect">
            <a:avLst/>
          </a:prstGeom>
        </p:spPr>
      </p:pic>
      <p:sp>
        <p:nvSpPr>
          <p:cNvPr id="15" name="圆角矩形 14">
            <a:hlinkClick r:id=""/>
          </p:cNvPr>
          <p:cNvSpPr/>
          <p:nvPr>
            <p:custDataLst>
              <p:tags r:id="rId7"/>
            </p:custDataLst>
          </p:nvPr>
        </p:nvSpPr>
        <p:spPr>
          <a:xfrm>
            <a:off x="0" y="0"/>
            <a:ext cx="3302635"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16" name="TextBox 14">
            <a:hlinkClick r:id=""/>
          </p:cNvPr>
          <p:cNvSpPr txBox="1">
            <a:spLocks noChangeArrowheads="1"/>
          </p:cNvSpPr>
          <p:nvPr>
            <p:custDataLst>
              <p:tags r:id="rId8"/>
            </p:custDataLst>
          </p:nvPr>
        </p:nvSpPr>
        <p:spPr bwMode="auto">
          <a:xfrm>
            <a:off x="71755" y="102235"/>
            <a:ext cx="33610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五、惯性的应用与防止</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17" name="直接连接符 16"/>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timing>
    <p:tnLst>
      <p:par>
        <p:cTn id="1" dur="indefinite" restart="never" nodeType="tmRoot">
          <p:childTnLst>
            <p:video fullScrn="0">
              <p:cMediaNode>
                <p:cTn id="2" fill="hold" display="1">
                  <p:stCondLst>
                    <p:cond delay="indefinite"/>
                  </p:stCondLst>
                </p:cTn>
                <p:tgtEl>
                  <p:spTgt spid="14"/>
                </p:tgtEl>
              </p:cMediaNode>
            </p:video>
            <p:seq concurrent="1" nextAc="seek">
              <p:cTn id="3" restart="whenNotActive" fill="hold" evtFilter="cancelBubble" nodeType="interactiveSeq">
                <p:stCondLst>
                  <p:cond evt="onClick" delay="0">
                    <p:tgtEl>
                      <p:spTgt spid="1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惯性鸡蛋.avi">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15315" y="721995"/>
            <a:ext cx="7912735" cy="4298315"/>
          </a:xfrm>
          <a:prstGeom prst="rect">
            <a:avLst/>
          </a:prstGeom>
        </p:spPr>
      </p:pic>
      <p:sp>
        <p:nvSpPr>
          <p:cNvPr id="2" name="圆角矩形 1">
            <a:hlinkClick r:id=""/>
          </p:cNvPr>
          <p:cNvSpPr/>
          <p:nvPr>
            <p:custDataLst>
              <p:tags r:id="rId5"/>
            </p:custDataLst>
          </p:nvPr>
        </p:nvSpPr>
        <p:spPr>
          <a:xfrm>
            <a:off x="0" y="0"/>
            <a:ext cx="3302635"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6"/>
            </p:custDataLst>
          </p:nvPr>
        </p:nvSpPr>
        <p:spPr bwMode="auto">
          <a:xfrm>
            <a:off x="71755" y="102235"/>
            <a:ext cx="33610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五、惯性的应用与防止</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10" name="直接连接符 9"/>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endCondLst>
                    <p:cond evt="onNext" delay="0">
                      <p:tgtEl>
                        <p:sldTgt/>
                      </p:tgtEl>
                    </p:cond>
                    <p:cond evt="onPrev">
                      <p:tgtEl>
                        <p:sldTgt/>
                      </p:tgtEl>
                    </p:cond>
                  </p:end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001.哔哩哔哩-牛顿第一定律__抽桌布">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18770" y="824865"/>
            <a:ext cx="8506460" cy="4106545"/>
          </a:xfrm>
          <a:prstGeom prst="rect">
            <a:avLst/>
          </a:prstGeom>
        </p:spPr>
      </p:pic>
      <p:sp>
        <p:nvSpPr>
          <p:cNvPr id="4" name="圆角矩形 3">
            <a:hlinkClick r:id=""/>
          </p:cNvPr>
          <p:cNvSpPr/>
          <p:nvPr>
            <p:custDataLst>
              <p:tags r:id="rId5"/>
            </p:custDataLst>
          </p:nvPr>
        </p:nvSpPr>
        <p:spPr>
          <a:xfrm>
            <a:off x="0" y="0"/>
            <a:ext cx="3302635"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5" name="TextBox 14">
            <a:hlinkClick r:id=""/>
          </p:cNvPr>
          <p:cNvSpPr txBox="1">
            <a:spLocks noChangeArrowheads="1"/>
          </p:cNvSpPr>
          <p:nvPr>
            <p:custDataLst>
              <p:tags r:id="rId6"/>
            </p:custDataLst>
          </p:nvPr>
        </p:nvSpPr>
        <p:spPr bwMode="auto">
          <a:xfrm>
            <a:off x="71755" y="102235"/>
            <a:ext cx="33610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五、惯性的应用与防止</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7" name="直接连接符 6"/>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hlinkClick r:id=""/>
          </p:cNvPr>
          <p:cNvSpPr/>
          <p:nvPr>
            <p:custDataLst>
              <p:tags r:id="rId1"/>
            </p:custDataLst>
          </p:nvPr>
        </p:nvSpPr>
        <p:spPr>
          <a:xfrm>
            <a:off x="0" y="0"/>
            <a:ext cx="3302635"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2"/>
            </p:custDataLst>
          </p:nvPr>
        </p:nvSpPr>
        <p:spPr bwMode="auto">
          <a:xfrm>
            <a:off x="71755" y="102235"/>
            <a:ext cx="33610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五、惯性的应用与防止</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10" name="直接连接符 9"/>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pic>
        <p:nvPicPr>
          <p:cNvPr id="3" name="0001.哔哩哔哩-一招教你区分生熟鸡蛋！">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339090" y="824865"/>
            <a:ext cx="8482330" cy="4123055"/>
          </a:xfrm>
          <a:prstGeom prst="rect">
            <a:avLst/>
          </a:prstGeom>
        </p:spPr>
      </p:pic>
    </p:spTree>
  </p:cSld>
  <p:clrMapOvr>
    <a:masterClrMapping/>
  </p:clrMapOvr>
  <p:transition/>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438508" y="993618"/>
            <a:ext cx="8266984" cy="891540"/>
          </a:xfrm>
          <a:prstGeom prst="rect">
            <a:avLst/>
          </a:prstGeom>
          <a:noFill/>
        </p:spPr>
        <p:txBody>
          <a:bodyPr wrap="square">
            <a:spAutoFit/>
          </a:bodyPr>
          <a:lstStyle/>
          <a:p>
            <a:pPr indent="457200">
              <a:lnSpc>
                <a:spcPct val="130000"/>
              </a:lnSpc>
            </a:pPr>
            <a:r>
              <a:rPr lang="zh-CN" altLang="en-US" sz="2000" b="1">
                <a:solidFill>
                  <a:schemeClr val="tx1"/>
                </a:solidFill>
                <a:latin typeface="宋体" panose="02010600030101010101" pitchFamily="2" charset="-122"/>
                <a:ea typeface="宋体" panose="02010600030101010101" pitchFamily="2" charset="-122"/>
              </a:rPr>
              <a:t>初中我们学习了牛顿第一定律的基本内容，你能说说它揭示了物体运动遵循怎样的规律吗？</a:t>
            </a:r>
            <a:endParaRPr lang="zh-CN" altLang="en-US" sz="2000" b="1">
              <a:solidFill>
                <a:schemeClr val="tx1"/>
              </a:solidFill>
              <a:latin typeface="宋体" panose="02010600030101010101" pitchFamily="2" charset="-122"/>
              <a:ea typeface="宋体" panose="02010600030101010101" pitchFamily="2" charset="-122"/>
            </a:endParaRPr>
          </a:p>
        </p:txBody>
      </p:sp>
      <p:sp>
        <p:nvSpPr>
          <p:cNvPr id="9" name="文本框 8"/>
          <p:cNvSpPr txBox="1"/>
          <p:nvPr>
            <p:custDataLst>
              <p:tags r:id="rId2"/>
            </p:custDataLst>
          </p:nvPr>
        </p:nvSpPr>
        <p:spPr>
          <a:xfrm>
            <a:off x="715010" y="3716655"/>
            <a:ext cx="3750945" cy="398780"/>
          </a:xfrm>
          <a:prstGeom prst="rect">
            <a:avLst/>
          </a:prstGeom>
          <a:noFill/>
        </p:spPr>
        <p:txBody>
          <a:bodyPr wrap="square" rtlCol="0">
            <a:spAutoFit/>
          </a:bodyPr>
          <a:lstStyle/>
          <a:p>
            <a:r>
              <a:rPr lang="zh-CN" altLang="en-US" sz="2000" b="1">
                <a:solidFill>
                  <a:srgbClr val="00B0F0"/>
                </a:solidFill>
                <a:latin typeface="宋体" panose="02010600030101010101" pitchFamily="2" charset="-122"/>
                <a:ea typeface="宋体" panose="02010600030101010101" pitchFamily="2" charset="-122"/>
              </a:rPr>
              <a:t>运动和力有什么样的关系呢？</a:t>
            </a:r>
            <a:endParaRPr lang="zh-CN" altLang="en-US" sz="2000" b="1">
              <a:solidFill>
                <a:srgbClr val="00B0F0"/>
              </a:solidFill>
              <a:latin typeface="宋体" panose="02010600030101010101" pitchFamily="2" charset="-122"/>
              <a:ea typeface="宋体" panose="02010600030101010101" pitchFamily="2" charset="-122"/>
            </a:endParaRPr>
          </a:p>
        </p:txBody>
      </p:sp>
      <p:grpSp>
        <p:nvGrpSpPr>
          <p:cNvPr id="13" name="组合 12"/>
          <p:cNvGrpSpPr/>
          <p:nvPr/>
        </p:nvGrpSpPr>
        <p:grpSpPr>
          <a:xfrm>
            <a:off x="556895" y="1704340"/>
            <a:ext cx="7768590" cy="2411095"/>
            <a:chOff x="877" y="2684"/>
            <a:chExt cx="12234" cy="3797"/>
          </a:xfrm>
        </p:grpSpPr>
        <p:sp>
          <p:nvSpPr>
            <p:cNvPr id="10" name="文本框 9"/>
            <p:cNvSpPr txBox="1"/>
            <p:nvPr>
              <p:custDataLst>
                <p:tags r:id="rId3"/>
              </p:custDataLst>
            </p:nvPr>
          </p:nvSpPr>
          <p:spPr>
            <a:xfrm>
              <a:off x="877" y="3370"/>
              <a:ext cx="6547" cy="2082"/>
            </a:xfrm>
            <a:prstGeom prst="rect">
              <a:avLst/>
            </a:prstGeom>
            <a:noFill/>
          </p:spPr>
          <p:txBody>
            <a:bodyPr wrap="square">
              <a:spAutoFit/>
            </a:bodyPr>
            <a:lstStyle/>
            <a:p>
              <a:pPr>
                <a:lnSpc>
                  <a:spcPct val="200000"/>
                </a:lnSpc>
              </a:pPr>
              <a:r>
                <a:rPr lang="zh-CN" altLang="en-US" sz="2000" b="1">
                  <a:latin typeface="宋体" panose="02010600030101010101" pitchFamily="2" charset="-122"/>
                  <a:ea typeface="宋体" panose="02010600030101010101" pitchFamily="2" charset="-122"/>
                </a:rPr>
                <a:t>滑冰运动员如果不用力，他会慢慢停下来。这与牛顿第一定律矛盾吗？</a:t>
              </a:r>
              <a:endParaRPr lang="zh-CN" altLang="en-US" sz="2000" b="1">
                <a:latin typeface="宋体" panose="02010600030101010101" pitchFamily="2" charset="-122"/>
                <a:ea typeface="宋体" panose="02010600030101010101" pitchFamily="2" charset="-122"/>
              </a:endParaRPr>
            </a:p>
          </p:txBody>
        </p:sp>
        <p:pic>
          <p:nvPicPr>
            <p:cNvPr id="2" name="图片 1" descr="6fb120b22d1ffa94f3d431407d15127f"/>
            <p:cNvPicPr>
              <a:picLocks noChangeAspect="1"/>
            </p:cNvPicPr>
            <p:nvPr/>
          </p:nvPicPr>
          <p:blipFill>
            <a:blip r:embed="rId4"/>
            <a:stretch>
              <a:fillRect/>
            </a:stretch>
          </p:blipFill>
          <p:spPr>
            <a:xfrm>
              <a:off x="7424" y="2684"/>
              <a:ext cx="5687" cy="3797"/>
            </a:xfrm>
            <a:prstGeom prst="rect">
              <a:avLst/>
            </a:prstGeom>
          </p:spPr>
        </p:pic>
      </p:grpSp>
      <p:cxnSp>
        <p:nvCxnSpPr>
          <p:cNvPr id="4" name="直接连接符 3"/>
          <p:cNvCxnSpPr/>
          <p:nvPr/>
        </p:nvCxnSpPr>
        <p:spPr>
          <a:xfrm flipV="1">
            <a:off x="-29210" y="713740"/>
            <a:ext cx="3123565" cy="635"/>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5" name="圆角矩形 4">
            <a:hlinkClick r:id=""/>
          </p:cNvPr>
          <p:cNvSpPr/>
          <p:nvPr>
            <p:custDataLst>
              <p:tags r:id="rId5"/>
            </p:custDataLst>
          </p:nvPr>
        </p:nvSpPr>
        <p:spPr>
          <a:xfrm>
            <a:off x="0" y="22860"/>
            <a:ext cx="163195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100" noProof="1"/>
          </a:p>
        </p:txBody>
      </p:sp>
      <p:sp>
        <p:nvSpPr>
          <p:cNvPr id="8" name="TextBox 14">
            <a:hlinkClick r:id=""/>
          </p:cNvPr>
          <p:cNvSpPr txBox="1">
            <a:spLocks noChangeArrowheads="1"/>
          </p:cNvSpPr>
          <p:nvPr>
            <p:custDataLst>
              <p:tags r:id="rId6"/>
            </p:custDataLst>
          </p:nvPr>
        </p:nvSpPr>
        <p:spPr bwMode="auto">
          <a:xfrm>
            <a:off x="142875" y="127635"/>
            <a:ext cx="148907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课堂引入</a:t>
            </a:r>
            <a:endParaRPr lang="zh-CN" altLang="en-US" sz="2390" b="1" smtClean="0">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厉害了，我的货车司机.avi">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60375" y="824230"/>
            <a:ext cx="8372475" cy="4306570"/>
          </a:xfrm>
          <a:prstGeom prst="rect">
            <a:avLst/>
          </a:prstGeom>
        </p:spPr>
      </p:pic>
      <p:sp>
        <p:nvSpPr>
          <p:cNvPr id="2" name="圆角矩形 1">
            <a:hlinkClick r:id=""/>
          </p:cNvPr>
          <p:cNvSpPr/>
          <p:nvPr>
            <p:custDataLst>
              <p:tags r:id="rId5"/>
            </p:custDataLst>
          </p:nvPr>
        </p:nvSpPr>
        <p:spPr>
          <a:xfrm>
            <a:off x="0" y="0"/>
            <a:ext cx="3302635"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6"/>
            </p:custDataLst>
          </p:nvPr>
        </p:nvSpPr>
        <p:spPr bwMode="auto">
          <a:xfrm>
            <a:off x="71755" y="102235"/>
            <a:ext cx="33610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五、惯性的应用与防止</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10" name="直接连接符 9"/>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endCondLst>
                    <p:cond evt="onNext" delay="0">
                      <p:tgtEl>
                        <p:sldTgt/>
                      </p:tgtEl>
                    </p:cond>
                    <p:cond evt="onPrev">
                      <p:tgtEl>
                        <p:sldTgt/>
                      </p:tgtEl>
                    </p:cond>
                  </p:end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001.哔哩哔哩-牛顿第一定律__水瓶中的空气[流畅版]">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82930" y="776605"/>
            <a:ext cx="7952740" cy="4190365"/>
          </a:xfrm>
          <a:prstGeom prst="rect">
            <a:avLst/>
          </a:prstGeom>
        </p:spPr>
      </p:pic>
      <p:sp>
        <p:nvSpPr>
          <p:cNvPr id="4" name="圆角矩形 3">
            <a:hlinkClick r:id=""/>
          </p:cNvPr>
          <p:cNvSpPr/>
          <p:nvPr>
            <p:custDataLst>
              <p:tags r:id="rId5"/>
            </p:custDataLst>
          </p:nvPr>
        </p:nvSpPr>
        <p:spPr>
          <a:xfrm>
            <a:off x="0" y="0"/>
            <a:ext cx="3302635"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5" name="TextBox 14">
            <a:hlinkClick r:id=""/>
          </p:cNvPr>
          <p:cNvSpPr txBox="1">
            <a:spLocks noChangeArrowheads="1"/>
          </p:cNvSpPr>
          <p:nvPr>
            <p:custDataLst>
              <p:tags r:id="rId6"/>
            </p:custDataLst>
          </p:nvPr>
        </p:nvSpPr>
        <p:spPr bwMode="auto">
          <a:xfrm>
            <a:off x="71755" y="102235"/>
            <a:ext cx="33610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五、惯性的应用与防止</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7" name="直接连接符 6"/>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a:hlinkClick r:id=""/>
          </p:cNvPr>
          <p:cNvSpPr/>
          <p:nvPr>
            <p:custDataLst>
              <p:tags r:id="rId1"/>
            </p:custDataLst>
          </p:nvPr>
        </p:nvSpPr>
        <p:spPr>
          <a:xfrm>
            <a:off x="0" y="12065"/>
            <a:ext cx="162433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100" b="1" noProof="1">
              <a:latin typeface="宋体" panose="02010600030101010101" pitchFamily="2" charset="-122"/>
              <a:ea typeface="宋体" panose="02010600030101010101" pitchFamily="2" charset="-122"/>
            </a:endParaRPr>
          </a:p>
        </p:txBody>
      </p:sp>
      <p:sp>
        <p:nvSpPr>
          <p:cNvPr id="22" name="TextBox 14">
            <a:hlinkClick r:id=""/>
          </p:cNvPr>
          <p:cNvSpPr txBox="1">
            <a:spLocks noChangeArrowheads="1"/>
          </p:cNvSpPr>
          <p:nvPr>
            <p:custDataLst>
              <p:tags r:id="rId2"/>
            </p:custDataLst>
          </p:nvPr>
        </p:nvSpPr>
        <p:spPr bwMode="auto">
          <a:xfrm>
            <a:off x="86360" y="114935"/>
            <a:ext cx="1537970"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课堂小结</a:t>
            </a:r>
            <a:endParaRPr lang="zh-CN" altLang="en-US" sz="2390" b="1" smtClean="0">
              <a:solidFill>
                <a:schemeClr val="bg1"/>
              </a:solidFill>
              <a:latin typeface="宋体" panose="02010600030101010101" pitchFamily="2" charset="-122"/>
              <a:ea typeface="宋体" panose="02010600030101010101" pitchFamily="2" charset="-122"/>
            </a:endParaRPr>
          </a:p>
        </p:txBody>
      </p:sp>
      <p:cxnSp>
        <p:nvCxnSpPr>
          <p:cNvPr id="10" name="直接连接符 9"/>
          <p:cNvCxnSpPr/>
          <p:nvPr/>
        </p:nvCxnSpPr>
        <p:spPr>
          <a:xfrm flipV="1">
            <a:off x="0" y="703580"/>
            <a:ext cx="6196965" cy="4445"/>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3" name="椭圆 2"/>
          <p:cNvSpPr/>
          <p:nvPr>
            <p:custDataLst>
              <p:tags r:id="rId3"/>
            </p:custDataLst>
          </p:nvPr>
        </p:nvSpPr>
        <p:spPr>
          <a:xfrm>
            <a:off x="894546" y="1179590"/>
            <a:ext cx="1390542" cy="1390542"/>
          </a:xfrm>
          <a:prstGeom prst="ellipse">
            <a:avLst/>
          </a:prstGeom>
          <a:solidFill>
            <a:srgbClr val="6096E6"/>
          </a:solidFill>
          <a:ln w="12700" cap="flat" cmpd="sng" algn="ctr">
            <a:noFill/>
            <a:prstDash val="solid"/>
            <a:miter lim="800000"/>
          </a:ln>
          <a:effectLst/>
        </p:spPr>
        <p:txBody>
          <a:bodyPr rtlCol="0" anchor="ctr"/>
          <a:p>
            <a:pPr algn="ctr"/>
            <a:endParaRPr lang="zh-CN" altLang="en-US" sz="1345"/>
          </a:p>
        </p:txBody>
      </p:sp>
      <p:sp>
        <p:nvSpPr>
          <p:cNvPr id="20" name="直角三角形 19"/>
          <p:cNvSpPr/>
          <p:nvPr>
            <p:custDataLst>
              <p:tags r:id="rId4"/>
            </p:custDataLst>
          </p:nvPr>
        </p:nvSpPr>
        <p:spPr>
          <a:xfrm rot="18900000">
            <a:off x="1429479" y="2313592"/>
            <a:ext cx="320200" cy="330176"/>
          </a:xfrm>
          <a:prstGeom prst="rtTriangle">
            <a:avLst/>
          </a:prstGeom>
          <a:solidFill>
            <a:srgbClr val="6096E6">
              <a:lumMod val="75000"/>
            </a:srgbClr>
          </a:solidFill>
          <a:ln w="12700" cap="flat" cmpd="sng" algn="ctr">
            <a:noFill/>
            <a:prstDash val="solid"/>
            <a:miter lim="800000"/>
          </a:ln>
          <a:effectLst/>
        </p:spPr>
        <p:txBody>
          <a:bodyPr rtlCol="0" anchor="ctr"/>
          <a:p>
            <a:pPr algn="ctr"/>
            <a:endParaRPr lang="zh-CN" altLang="en-US" sz="1345"/>
          </a:p>
        </p:txBody>
      </p:sp>
      <p:sp>
        <p:nvSpPr>
          <p:cNvPr id="204" name="Oval 125"/>
          <p:cNvSpPr>
            <a:spLocks noChangeAspect="1"/>
          </p:cNvSpPr>
          <p:nvPr>
            <p:custDataLst>
              <p:tags r:id="rId5"/>
            </p:custDataLst>
          </p:nvPr>
        </p:nvSpPr>
        <p:spPr>
          <a:xfrm>
            <a:off x="1509767" y="2793417"/>
            <a:ext cx="159625" cy="155349"/>
          </a:xfrm>
          <a:prstGeom prst="ellipse">
            <a:avLst/>
          </a:prstGeom>
          <a:solidFill>
            <a:srgbClr val="6096E6">
              <a:lumMod val="75000"/>
            </a:srgbClr>
          </a:solidFill>
          <a:ln w="12700" cap="flat" cmpd="sng" algn="ctr">
            <a:noFill/>
            <a:prstDash val="solid"/>
            <a:miter lim="800000"/>
          </a:ln>
          <a:effectLst/>
        </p:spPr>
        <p:txBody>
          <a:bodyPr wrap="square" rtlCol="0" anchor="ctr">
            <a:noAutofit/>
          </a:bodyPr>
          <a:lstStyle/>
          <a:p>
            <a:pPr algn="ctr">
              <a:lnSpc>
                <a:spcPct val="120000"/>
              </a:lnSpc>
            </a:pPr>
            <a:endParaRPr lang="en-US" sz="1595" dirty="0">
              <a:solidFill>
                <a:srgbClr val="000000">
                  <a:lumMod val="50000"/>
                  <a:lumOff val="50000"/>
                </a:srgbClr>
              </a:solidFill>
              <a:ea typeface="思源黑体 CN Bold" panose="020B0800000000000000" charset="-122"/>
              <a:cs typeface="思源黑体 CN Bold" panose="020B0800000000000000" charset="-122"/>
              <a:sym typeface="Arial" panose="020B0604020202020204" pitchFamily="34" charset="0"/>
            </a:endParaRPr>
          </a:p>
        </p:txBody>
      </p:sp>
      <p:cxnSp>
        <p:nvCxnSpPr>
          <p:cNvPr id="206" name="Straight Connector 128"/>
          <p:cNvCxnSpPr/>
          <p:nvPr>
            <p:custDataLst>
              <p:tags r:id="rId6"/>
            </p:custDataLst>
          </p:nvPr>
        </p:nvCxnSpPr>
        <p:spPr>
          <a:xfrm>
            <a:off x="1590054" y="3054232"/>
            <a:ext cx="0" cy="537309"/>
          </a:xfrm>
          <a:prstGeom prst="line">
            <a:avLst/>
          </a:prstGeom>
          <a:noFill/>
          <a:ln w="25400" cap="flat" cmpd="sng" algn="ctr">
            <a:solidFill>
              <a:srgbClr val="6096E6">
                <a:lumMod val="75000"/>
              </a:srgbClr>
            </a:solidFill>
            <a:prstDash val="sysDash"/>
            <a:miter lim="800000"/>
            <a:headEnd type="oval" w="med" len="med"/>
            <a:tailEnd type="stealth" w="med" len="med"/>
          </a:ln>
          <a:effectLst/>
        </p:spPr>
      </p:cxnSp>
      <p:sp>
        <p:nvSpPr>
          <p:cNvPr id="239" name="文本框 238"/>
          <p:cNvSpPr txBox="1"/>
          <p:nvPr>
            <p:custDataLst>
              <p:tags r:id="rId7"/>
            </p:custDataLst>
          </p:nvPr>
        </p:nvSpPr>
        <p:spPr>
          <a:xfrm flipH="1">
            <a:off x="778510" y="2945765"/>
            <a:ext cx="731520" cy="645160"/>
          </a:xfrm>
          <a:prstGeom prst="rect">
            <a:avLst/>
          </a:prstGeom>
        </p:spPr>
        <p:txBody>
          <a:bodyPr wrap="square">
            <a:spAutoFit/>
          </a:bodyPr>
          <a:lstStyle>
            <a:defPPr>
              <a:defRPr lang="zh-CN"/>
            </a:defPPr>
            <a:lvl1pPr algn="dist">
              <a:defRPr sz="2000">
                <a:gradFill>
                  <a:gsLst>
                    <a:gs pos="100000">
                      <a:srgbClr val="02C0CF"/>
                    </a:gs>
                    <a:gs pos="37000">
                      <a:srgbClr val="2FDFAD"/>
                    </a:gs>
                  </a:gsLst>
                  <a:lin ang="2700000" scaled="1"/>
                </a:gradFill>
              </a:defRPr>
            </a:lvl1pPr>
          </a:lstStyle>
          <a:p>
            <a:pPr algn="ctr"/>
            <a:r>
              <a:rPr lang="zh-CN" altLang="en-US" sz="1795" dirty="0">
                <a:solidFill>
                  <a:srgbClr val="6096E6">
                    <a:lumMod val="75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rPr>
              <a:t>探究历程</a:t>
            </a:r>
            <a:endParaRPr lang="zh-CN" altLang="en-US" sz="1795" dirty="0">
              <a:solidFill>
                <a:srgbClr val="6096E6">
                  <a:lumMod val="75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endParaRPr>
          </a:p>
        </p:txBody>
      </p:sp>
      <p:pic>
        <p:nvPicPr>
          <p:cNvPr id="23" name="图片 22" descr="343435383037343b343532333833373bb9abcbbe"/>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1250376" y="1369620"/>
            <a:ext cx="678406" cy="678406"/>
          </a:xfrm>
          <a:prstGeom prst="rect">
            <a:avLst/>
          </a:prstGeom>
        </p:spPr>
      </p:pic>
      <p:sp>
        <p:nvSpPr>
          <p:cNvPr id="24" name="任意多边形 23"/>
          <p:cNvSpPr/>
          <p:nvPr>
            <p:custDataLst>
              <p:tags r:id="rId11"/>
            </p:custDataLst>
          </p:nvPr>
        </p:nvSpPr>
        <p:spPr>
          <a:xfrm>
            <a:off x="1003338" y="2248507"/>
            <a:ext cx="1172958" cy="321625"/>
          </a:xfrm>
          <a:custGeom>
            <a:avLst/>
            <a:gdLst/>
            <a:ahLst/>
            <a:cxnLst>
              <a:cxn ang="3">
                <a:pos x="hc" y="t"/>
              </a:cxn>
              <a:cxn ang="cd2">
                <a:pos x="l" y="vc"/>
              </a:cxn>
              <a:cxn ang="cd4">
                <a:pos x="hc" y="b"/>
              </a:cxn>
              <a:cxn ang="0">
                <a:pos x="r" y="vc"/>
              </a:cxn>
            </a:cxnLst>
            <a:rect l="l" t="t" r="r" b="b"/>
            <a:pathLst>
              <a:path w="2469" h="677">
                <a:moveTo>
                  <a:pt x="2469" y="0"/>
                </a:moveTo>
                <a:cubicBezTo>
                  <a:pt x="2209" y="407"/>
                  <a:pt x="1753" y="677"/>
                  <a:pt x="1234" y="677"/>
                </a:cubicBezTo>
                <a:cubicBezTo>
                  <a:pt x="716" y="677"/>
                  <a:pt x="260" y="407"/>
                  <a:pt x="0" y="0"/>
                </a:cubicBezTo>
                <a:close/>
              </a:path>
            </a:pathLst>
          </a:custGeom>
          <a:solidFill>
            <a:srgbClr val="6096E6">
              <a:lumMod val="75000"/>
            </a:srgbClr>
          </a:solidFill>
          <a:ln w="12700" cap="flat" cmpd="sng" algn="ctr">
            <a:noFill/>
            <a:prstDash val="solid"/>
            <a:miter lim="800000"/>
          </a:ln>
          <a:effectLst/>
        </p:spPr>
        <p:txBody>
          <a:bodyPr wrap="square" rtlCol="0" anchor="ctr">
            <a:noAutofit/>
          </a:bodyPr>
          <a:p>
            <a:pPr algn="ctr"/>
            <a:endParaRPr lang="zh-CN" altLang="en-US" sz="1345"/>
          </a:p>
        </p:txBody>
      </p:sp>
      <p:sp>
        <p:nvSpPr>
          <p:cNvPr id="140" name="椭圆 139"/>
          <p:cNvSpPr/>
          <p:nvPr>
            <p:custDataLst>
              <p:tags r:id="rId12"/>
            </p:custDataLst>
          </p:nvPr>
        </p:nvSpPr>
        <p:spPr>
          <a:xfrm>
            <a:off x="4580170" y="1179590"/>
            <a:ext cx="1390542" cy="1390542"/>
          </a:xfrm>
          <a:prstGeom prst="ellipse">
            <a:avLst/>
          </a:prstGeom>
          <a:solidFill>
            <a:srgbClr val="56CA95"/>
          </a:solidFill>
          <a:ln w="12700" cap="flat" cmpd="sng" algn="ctr">
            <a:noFill/>
            <a:prstDash val="solid"/>
            <a:miter lim="800000"/>
          </a:ln>
          <a:effectLst/>
        </p:spPr>
        <p:txBody>
          <a:bodyPr rtlCol="0" anchor="ctr"/>
          <a:p>
            <a:pPr algn="ctr"/>
            <a:endParaRPr lang="zh-CN" altLang="en-US" sz="1345"/>
          </a:p>
        </p:txBody>
      </p:sp>
      <p:sp>
        <p:nvSpPr>
          <p:cNvPr id="141" name="直角三角形 140"/>
          <p:cNvSpPr/>
          <p:nvPr>
            <p:custDataLst>
              <p:tags r:id="rId13"/>
            </p:custDataLst>
          </p:nvPr>
        </p:nvSpPr>
        <p:spPr>
          <a:xfrm rot="18900000">
            <a:off x="5115104" y="2313592"/>
            <a:ext cx="320200" cy="330176"/>
          </a:xfrm>
          <a:prstGeom prst="rtTriangle">
            <a:avLst/>
          </a:prstGeom>
          <a:solidFill>
            <a:srgbClr val="56CA95">
              <a:lumMod val="50000"/>
            </a:srgbClr>
          </a:solidFill>
          <a:ln w="12700" cap="flat" cmpd="sng" algn="ctr">
            <a:noFill/>
            <a:prstDash val="solid"/>
            <a:miter lim="800000"/>
          </a:ln>
          <a:effectLst/>
        </p:spPr>
        <p:txBody>
          <a:bodyPr rtlCol="0" anchor="ctr"/>
          <a:p>
            <a:pPr algn="ctr"/>
            <a:endParaRPr lang="zh-CN" altLang="en-US" sz="1345"/>
          </a:p>
        </p:txBody>
      </p:sp>
      <p:sp>
        <p:nvSpPr>
          <p:cNvPr id="142" name="Oval 125"/>
          <p:cNvSpPr>
            <a:spLocks noChangeAspect="1"/>
          </p:cNvSpPr>
          <p:nvPr>
            <p:custDataLst>
              <p:tags r:id="rId14"/>
            </p:custDataLst>
          </p:nvPr>
        </p:nvSpPr>
        <p:spPr>
          <a:xfrm>
            <a:off x="5195391" y="2793417"/>
            <a:ext cx="159625" cy="155349"/>
          </a:xfrm>
          <a:prstGeom prst="ellipse">
            <a:avLst/>
          </a:prstGeom>
          <a:solidFill>
            <a:srgbClr val="56CA95">
              <a:lumMod val="50000"/>
            </a:srgbClr>
          </a:solidFill>
          <a:ln w="12700" cap="flat" cmpd="sng" algn="ctr">
            <a:noFill/>
            <a:prstDash val="solid"/>
            <a:miter lim="800000"/>
          </a:ln>
          <a:effectLst/>
        </p:spPr>
        <p:txBody>
          <a:bodyPr wrap="square" rtlCol="0" anchor="ctr">
            <a:noAutofit/>
          </a:bodyPr>
          <a:lstStyle/>
          <a:p>
            <a:pPr algn="ctr">
              <a:lnSpc>
                <a:spcPct val="120000"/>
              </a:lnSpc>
            </a:pPr>
            <a:endParaRPr lang="en-US" sz="1595" dirty="0">
              <a:solidFill>
                <a:srgbClr val="000000">
                  <a:lumMod val="50000"/>
                  <a:lumOff val="50000"/>
                </a:srgbClr>
              </a:solidFill>
              <a:ea typeface="思源黑体 CN Bold" panose="020B0800000000000000" charset="-122"/>
              <a:cs typeface="思源黑体 CN Bold" panose="020B0800000000000000" charset="-122"/>
              <a:sym typeface="Arial" panose="020B0604020202020204" pitchFamily="34" charset="0"/>
            </a:endParaRPr>
          </a:p>
        </p:txBody>
      </p:sp>
      <p:cxnSp>
        <p:nvCxnSpPr>
          <p:cNvPr id="144" name="Straight Connector 128"/>
          <p:cNvCxnSpPr/>
          <p:nvPr>
            <p:custDataLst>
              <p:tags r:id="rId15"/>
            </p:custDataLst>
          </p:nvPr>
        </p:nvCxnSpPr>
        <p:spPr>
          <a:xfrm>
            <a:off x="5275679" y="3054232"/>
            <a:ext cx="0" cy="537309"/>
          </a:xfrm>
          <a:prstGeom prst="line">
            <a:avLst/>
          </a:prstGeom>
          <a:noFill/>
          <a:ln w="25400" cap="flat" cmpd="sng" algn="ctr">
            <a:solidFill>
              <a:srgbClr val="56CA95">
                <a:lumMod val="50000"/>
              </a:srgbClr>
            </a:solidFill>
            <a:prstDash val="sysDash"/>
            <a:miter lim="800000"/>
            <a:headEnd type="oval" w="med" len="med"/>
            <a:tailEnd type="stealth" w="med" len="med"/>
          </a:ln>
          <a:effectLst/>
        </p:spPr>
      </p:cxnSp>
      <p:sp>
        <p:nvSpPr>
          <p:cNvPr id="146" name="文本框 145"/>
          <p:cNvSpPr txBox="1"/>
          <p:nvPr>
            <p:custDataLst>
              <p:tags r:id="rId16"/>
            </p:custDataLst>
          </p:nvPr>
        </p:nvSpPr>
        <p:spPr>
          <a:xfrm flipH="1">
            <a:off x="4423410" y="3072765"/>
            <a:ext cx="1710690" cy="368300"/>
          </a:xfrm>
          <a:prstGeom prst="rect">
            <a:avLst/>
          </a:prstGeom>
        </p:spPr>
        <p:txBody>
          <a:bodyPr wrap="square">
            <a:spAutoFit/>
          </a:bodyPr>
          <a:lstStyle>
            <a:defPPr>
              <a:defRPr lang="zh-CN"/>
            </a:defPPr>
            <a:lvl1pPr algn="dist">
              <a:defRPr sz="2000">
                <a:gradFill>
                  <a:gsLst>
                    <a:gs pos="100000">
                      <a:srgbClr val="02C0CF"/>
                    </a:gs>
                    <a:gs pos="37000">
                      <a:srgbClr val="2FDFAD"/>
                    </a:gs>
                  </a:gsLst>
                  <a:lin ang="2700000" scaled="1"/>
                </a:gradFill>
              </a:defRPr>
            </a:lvl1pPr>
          </a:lstStyle>
          <a:p>
            <a:pPr algn="ctr"/>
            <a:r>
              <a:rPr lang="zh-CN" altLang="en-US" sz="1795" dirty="0">
                <a:solidFill>
                  <a:srgbClr val="56CA9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rPr>
              <a:t>牛顿第</a:t>
            </a:r>
            <a:r>
              <a:rPr lang="en-US" altLang="zh-CN" sz="1795" dirty="0">
                <a:solidFill>
                  <a:srgbClr val="56CA9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rPr>
              <a:t> </a:t>
            </a:r>
            <a:r>
              <a:rPr lang="zh-CN" altLang="en-US" sz="1795" dirty="0">
                <a:solidFill>
                  <a:srgbClr val="56CA9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rPr>
              <a:t>一定律</a:t>
            </a:r>
            <a:endParaRPr lang="zh-CN" altLang="en-US" sz="1795" dirty="0">
              <a:solidFill>
                <a:srgbClr val="56CA9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endParaRPr>
          </a:p>
        </p:txBody>
      </p:sp>
      <p:sp>
        <p:nvSpPr>
          <p:cNvPr id="147" name="矩形 44"/>
          <p:cNvSpPr>
            <a:spLocks noChangeArrowheads="1"/>
          </p:cNvSpPr>
          <p:nvPr>
            <p:custDataLst>
              <p:tags r:id="rId17"/>
            </p:custDataLst>
          </p:nvPr>
        </p:nvSpPr>
        <p:spPr bwMode="auto">
          <a:xfrm>
            <a:off x="3838575" y="3419475"/>
            <a:ext cx="3063240" cy="137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03" tIns="34202" rIns="68403" bIns="34202">
            <a:noAutofit/>
          </a:bodyPr>
          <a:lstStyle>
            <a:lvl1pPr>
              <a:spcBef>
                <a:spcPct val="20000"/>
              </a:spcBef>
              <a:buFont typeface="Arial" panose="020B0604020202020204" pitchFamily="34" charset="0"/>
              <a:buChar char="•"/>
              <a:defRPr sz="3200">
                <a:solidFill>
                  <a:srgbClr val="000000"/>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rgbClr val="000000"/>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rgbClr val="000000"/>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9pPr>
          </a:lstStyle>
          <a:p>
            <a:pPr fontAlgn="auto" hangingPunct="0">
              <a:lnSpc>
                <a:spcPct val="150000"/>
              </a:lnSpc>
              <a:spcBef>
                <a:spcPct val="0"/>
              </a:spcBef>
              <a:spcAft>
                <a:spcPct val="0"/>
              </a:spcAft>
              <a:buFontTx/>
              <a:buNone/>
            </a:pPr>
            <a:r>
              <a:rPr lang="en-US" altLang="zh-CN" sz="14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4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一切物体总保持匀速直线运动状态或静止状态，除非作用在它上面的力迫使它改变这种状态。这就是</a:t>
            </a:r>
            <a:r>
              <a:rPr lang="zh-CN" altLang="en-US" sz="14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牛顿第一定律（</a:t>
            </a:r>
            <a:r>
              <a:rPr lang="en-US" altLang="zh-CN" sz="14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Newton’s first law</a:t>
            </a:r>
            <a:r>
              <a:rPr lang="zh-CN" altLang="en-US" sz="14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fontAlgn="auto" hangingPunct="0">
              <a:lnSpc>
                <a:spcPct val="150000"/>
              </a:lnSpc>
              <a:spcBef>
                <a:spcPct val="0"/>
              </a:spcBef>
              <a:spcAft>
                <a:spcPct val="0"/>
              </a:spcAft>
              <a:buFontTx/>
              <a:buNone/>
            </a:pPr>
            <a:endParaRPr lang="zh-CN" altLang="en-US" sz="14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lvl="0" indent="0" algn="ctr">
              <a:lnSpc>
                <a:spcPct val="130000"/>
              </a:lnSpc>
              <a:spcAft>
                <a:spcPts val="1000"/>
              </a:spcAft>
              <a:buClrTx/>
              <a:buSzTx/>
              <a:buFontTx/>
              <a:buNone/>
            </a:pPr>
            <a:endParaRPr lang="zh-CN" altLang="en-US" sz="1400" b="1" spc="150">
              <a:solidFill>
                <a:schemeClr val="tx1"/>
              </a:solidFill>
              <a:uFillTx/>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p:txBody>
      </p:sp>
      <p:sp>
        <p:nvSpPr>
          <p:cNvPr id="149" name="任意多边形 148"/>
          <p:cNvSpPr/>
          <p:nvPr>
            <p:custDataLst>
              <p:tags r:id="rId18"/>
            </p:custDataLst>
          </p:nvPr>
        </p:nvSpPr>
        <p:spPr>
          <a:xfrm>
            <a:off x="4688962" y="2248507"/>
            <a:ext cx="1172958" cy="321625"/>
          </a:xfrm>
          <a:custGeom>
            <a:avLst/>
            <a:gdLst/>
            <a:ahLst/>
            <a:cxnLst>
              <a:cxn ang="3">
                <a:pos x="hc" y="t"/>
              </a:cxn>
              <a:cxn ang="cd2">
                <a:pos x="l" y="vc"/>
              </a:cxn>
              <a:cxn ang="cd4">
                <a:pos x="hc" y="b"/>
              </a:cxn>
              <a:cxn ang="0">
                <a:pos x="r" y="vc"/>
              </a:cxn>
            </a:cxnLst>
            <a:rect l="l" t="t" r="r" b="b"/>
            <a:pathLst>
              <a:path w="2469" h="677">
                <a:moveTo>
                  <a:pt x="2469" y="0"/>
                </a:moveTo>
                <a:cubicBezTo>
                  <a:pt x="2209" y="407"/>
                  <a:pt x="1753" y="677"/>
                  <a:pt x="1234" y="677"/>
                </a:cubicBezTo>
                <a:cubicBezTo>
                  <a:pt x="716" y="677"/>
                  <a:pt x="260" y="407"/>
                  <a:pt x="0" y="0"/>
                </a:cubicBezTo>
                <a:close/>
              </a:path>
            </a:pathLst>
          </a:custGeom>
          <a:solidFill>
            <a:srgbClr val="56CA95">
              <a:lumMod val="50000"/>
            </a:srgbClr>
          </a:solidFill>
          <a:ln w="12700" cap="flat" cmpd="sng" algn="ctr">
            <a:noFill/>
            <a:prstDash val="solid"/>
            <a:miter lim="800000"/>
          </a:ln>
          <a:effectLst/>
        </p:spPr>
        <p:txBody>
          <a:bodyPr wrap="square" rtlCol="0" anchor="ctr">
            <a:noAutofit/>
          </a:bodyPr>
          <a:p>
            <a:pPr algn="ctr"/>
            <a:endParaRPr lang="zh-CN" altLang="en-US" sz="1345"/>
          </a:p>
        </p:txBody>
      </p:sp>
      <p:sp>
        <p:nvSpPr>
          <p:cNvPr id="213" name="椭圆 212"/>
          <p:cNvSpPr/>
          <p:nvPr>
            <p:custDataLst>
              <p:tags r:id="rId19"/>
            </p:custDataLst>
          </p:nvPr>
        </p:nvSpPr>
        <p:spPr>
          <a:xfrm rot="10800000">
            <a:off x="6864943" y="2979194"/>
            <a:ext cx="1390542" cy="1390542"/>
          </a:xfrm>
          <a:prstGeom prst="ellipse">
            <a:avLst/>
          </a:prstGeom>
          <a:solidFill>
            <a:srgbClr val="FFBA55">
              <a:lumMod val="90000"/>
            </a:srgbClr>
          </a:solidFill>
          <a:ln w="12700" cap="flat" cmpd="sng" algn="ctr">
            <a:noFill/>
            <a:prstDash val="solid"/>
            <a:miter lim="800000"/>
          </a:ln>
          <a:effectLst/>
        </p:spPr>
        <p:txBody>
          <a:bodyPr rtlCol="0" anchor="ctr"/>
          <a:p>
            <a:pPr algn="ctr"/>
            <a:endParaRPr lang="zh-CN" altLang="en-US" sz="1345"/>
          </a:p>
        </p:txBody>
      </p:sp>
      <p:sp>
        <p:nvSpPr>
          <p:cNvPr id="214" name="直角三角形 213"/>
          <p:cNvSpPr/>
          <p:nvPr>
            <p:custDataLst>
              <p:tags r:id="rId20"/>
            </p:custDataLst>
          </p:nvPr>
        </p:nvSpPr>
        <p:spPr>
          <a:xfrm rot="8100000">
            <a:off x="7400351" y="2905558"/>
            <a:ext cx="320200" cy="330176"/>
          </a:xfrm>
          <a:prstGeom prst="rtTriangle">
            <a:avLst/>
          </a:prstGeom>
          <a:solidFill>
            <a:srgbClr val="FFBA55">
              <a:lumMod val="50000"/>
            </a:srgbClr>
          </a:solidFill>
          <a:ln w="12700" cap="flat" cmpd="sng" algn="ctr">
            <a:noFill/>
            <a:prstDash val="solid"/>
            <a:miter lim="800000"/>
          </a:ln>
          <a:effectLst/>
        </p:spPr>
        <p:txBody>
          <a:bodyPr rtlCol="0" anchor="ctr"/>
          <a:p>
            <a:pPr algn="ctr"/>
            <a:endParaRPr lang="zh-CN" altLang="en-US" sz="1345"/>
          </a:p>
        </p:txBody>
      </p:sp>
      <p:sp>
        <p:nvSpPr>
          <p:cNvPr id="215" name="Oval 125"/>
          <p:cNvSpPr>
            <a:spLocks noChangeAspect="1"/>
          </p:cNvSpPr>
          <p:nvPr>
            <p:custDataLst>
              <p:tags r:id="rId21"/>
            </p:custDataLst>
          </p:nvPr>
        </p:nvSpPr>
        <p:spPr>
          <a:xfrm rot="10800000">
            <a:off x="7480639" y="2600560"/>
            <a:ext cx="159625" cy="155349"/>
          </a:xfrm>
          <a:prstGeom prst="ellipse">
            <a:avLst/>
          </a:prstGeom>
          <a:solidFill>
            <a:srgbClr val="FFBA55">
              <a:lumMod val="50000"/>
            </a:srgbClr>
          </a:solidFill>
          <a:ln w="12700" cap="flat" cmpd="sng" algn="ctr">
            <a:noFill/>
            <a:prstDash val="solid"/>
            <a:miter lim="800000"/>
          </a:ln>
          <a:effectLst/>
        </p:spPr>
        <p:txBody>
          <a:bodyPr wrap="square" rtlCol="0" anchor="ctr">
            <a:noAutofit/>
          </a:bodyPr>
          <a:lstStyle/>
          <a:p>
            <a:pPr algn="ctr">
              <a:lnSpc>
                <a:spcPct val="120000"/>
              </a:lnSpc>
            </a:pPr>
            <a:endParaRPr lang="en-US" sz="1595" dirty="0">
              <a:solidFill>
                <a:srgbClr val="000000">
                  <a:lumMod val="50000"/>
                  <a:lumOff val="50000"/>
                </a:srgbClr>
              </a:solidFill>
              <a:ea typeface="思源黑体 CN Bold" panose="020B0800000000000000" charset="-122"/>
              <a:cs typeface="思源黑体 CN Bold" panose="020B0800000000000000" charset="-122"/>
              <a:sym typeface="Arial" panose="020B0604020202020204" pitchFamily="34" charset="0"/>
            </a:endParaRPr>
          </a:p>
        </p:txBody>
      </p:sp>
      <p:cxnSp>
        <p:nvCxnSpPr>
          <p:cNvPr id="217" name="Straight Connector 128"/>
          <p:cNvCxnSpPr/>
          <p:nvPr>
            <p:custDataLst>
              <p:tags r:id="rId22"/>
            </p:custDataLst>
          </p:nvPr>
        </p:nvCxnSpPr>
        <p:spPr>
          <a:xfrm rot="10800000">
            <a:off x="7118016" y="2140665"/>
            <a:ext cx="0" cy="537309"/>
          </a:xfrm>
          <a:prstGeom prst="line">
            <a:avLst/>
          </a:prstGeom>
          <a:noFill/>
          <a:ln w="25400" cap="flat" cmpd="sng" algn="ctr">
            <a:solidFill>
              <a:srgbClr val="FFBA55">
                <a:lumMod val="50000"/>
              </a:srgbClr>
            </a:solidFill>
            <a:prstDash val="sysDash"/>
            <a:miter lim="800000"/>
            <a:headEnd type="oval" w="med" len="med"/>
            <a:tailEnd type="stealth" w="med" len="med"/>
          </a:ln>
          <a:effectLst/>
        </p:spPr>
      </p:cxnSp>
      <p:sp>
        <p:nvSpPr>
          <p:cNvPr id="219" name="文本框 218"/>
          <p:cNvSpPr txBox="1"/>
          <p:nvPr>
            <p:custDataLst>
              <p:tags r:id="rId23"/>
            </p:custDataLst>
          </p:nvPr>
        </p:nvSpPr>
        <p:spPr>
          <a:xfrm flipH="1">
            <a:off x="6378166" y="2248770"/>
            <a:ext cx="1478906" cy="368300"/>
          </a:xfrm>
          <a:prstGeom prst="rect">
            <a:avLst/>
          </a:prstGeom>
        </p:spPr>
        <p:txBody>
          <a:bodyPr wrap="square">
            <a:spAutoFit/>
          </a:bodyPr>
          <a:lstStyle>
            <a:defPPr>
              <a:defRPr lang="zh-CN"/>
            </a:defPPr>
            <a:lvl1pPr algn="dist">
              <a:defRPr sz="2000">
                <a:gradFill>
                  <a:gsLst>
                    <a:gs pos="100000">
                      <a:srgbClr val="02C0CF"/>
                    </a:gs>
                    <a:gs pos="37000">
                      <a:srgbClr val="2FDFAD"/>
                    </a:gs>
                  </a:gsLst>
                  <a:lin ang="2700000" scaled="1"/>
                </a:gradFill>
              </a:defRPr>
            </a:lvl1pPr>
          </a:lstStyle>
          <a:p>
            <a:pPr algn="ctr"/>
            <a:r>
              <a:rPr lang="zh-CN" altLang="en-US" sz="1795" dirty="0">
                <a:solidFill>
                  <a:srgbClr val="FFBA5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rPr>
              <a:t>惯性与质量</a:t>
            </a:r>
            <a:endParaRPr lang="zh-CN" altLang="en-US" sz="1795" dirty="0">
              <a:solidFill>
                <a:srgbClr val="FFBA5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endParaRPr>
          </a:p>
        </p:txBody>
      </p:sp>
      <p:sp>
        <p:nvSpPr>
          <p:cNvPr id="220" name="矩形 44"/>
          <p:cNvSpPr>
            <a:spLocks noChangeArrowheads="1"/>
          </p:cNvSpPr>
          <p:nvPr>
            <p:custDataLst>
              <p:tags r:id="rId24"/>
            </p:custDataLst>
          </p:nvPr>
        </p:nvSpPr>
        <p:spPr bwMode="auto">
          <a:xfrm>
            <a:off x="6142355" y="996950"/>
            <a:ext cx="2297430" cy="96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03" tIns="34202" rIns="68403" bIns="34202">
            <a:noAutofit/>
          </a:bodyPr>
          <a:lstStyle>
            <a:lvl1pPr>
              <a:spcBef>
                <a:spcPct val="20000"/>
              </a:spcBef>
              <a:buFont typeface="Arial" panose="020B0604020202020204" pitchFamily="34" charset="0"/>
              <a:buChar char="•"/>
              <a:defRPr sz="3200">
                <a:solidFill>
                  <a:srgbClr val="000000"/>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rgbClr val="000000"/>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rgbClr val="000000"/>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000000"/>
                </a:solidFill>
                <a:latin typeface="微软雅黑" panose="020B0503020204020204" charset="-122"/>
                <a:ea typeface="微软雅黑" panose="020B0503020204020204" charset="-122"/>
                <a:sym typeface="Calibri" panose="020F0502020204030204" pitchFamily="34" charset="0"/>
              </a:defRPr>
            </a:lvl9pPr>
          </a:lstStyle>
          <a:p>
            <a:pPr lvl="0" indent="0" algn="l">
              <a:lnSpc>
                <a:spcPct val="130000"/>
              </a:lnSpc>
              <a:spcAft>
                <a:spcPts val="1000"/>
              </a:spcAft>
              <a:buClrTx/>
              <a:buSzTx/>
              <a:buFontTx/>
              <a:buNone/>
            </a:pPr>
            <a:r>
              <a:rPr lang="zh-CN" altLang="en-US" sz="14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惯性</a:t>
            </a:r>
            <a:r>
              <a:rPr lang="en-US" altLang="zh-CN" sz="14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400" b="1" dirty="0">
                <a:latin typeface="宋体" panose="02010600030101010101" pitchFamily="2" charset="-122"/>
                <a:ea typeface="宋体" panose="02010600030101010101" pitchFamily="2" charset="-122"/>
                <a:cs typeface="宋体" panose="02010600030101010101" pitchFamily="2" charset="-122"/>
                <a:sym typeface="+mn-ea"/>
              </a:rPr>
              <a:t>物体有</a:t>
            </a:r>
            <a:r>
              <a:rPr lang="zh-CN" altLang="en-US" sz="1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保持</a:t>
            </a:r>
            <a:r>
              <a:rPr lang="zh-CN" altLang="en-US" sz="1400" b="1" dirty="0">
                <a:latin typeface="宋体" panose="02010600030101010101" pitchFamily="2" charset="-122"/>
                <a:ea typeface="宋体" panose="02010600030101010101" pitchFamily="2" charset="-122"/>
                <a:cs typeface="宋体" panose="02010600030101010101" pitchFamily="2" charset="-122"/>
                <a:sym typeface="+mn-ea"/>
              </a:rPr>
              <a:t>原来的匀速直线运动状态或静止状态的性质</a:t>
            </a:r>
            <a:r>
              <a:rPr lang="en-US" altLang="zh-CN" sz="1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400" b="1" dirty="0">
                <a:latin typeface="宋体" panose="02010600030101010101" pitchFamily="2" charset="-122"/>
                <a:ea typeface="宋体" panose="02010600030101010101" pitchFamily="2" charset="-122"/>
                <a:cs typeface="宋体" panose="02010600030101010101" pitchFamily="2" charset="-122"/>
                <a:sym typeface="+mn-ea"/>
              </a:rPr>
              <a:t>这种性质叫惯性</a:t>
            </a:r>
            <a:r>
              <a:rPr lang="en-US" altLang="zh-CN" sz="1400" b="1" dirty="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400" b="1" dirty="0">
              <a:latin typeface="宋体" panose="02010600030101010101" pitchFamily="2" charset="-122"/>
              <a:ea typeface="宋体" panose="02010600030101010101" pitchFamily="2" charset="-122"/>
              <a:cs typeface="宋体" panose="02010600030101010101" pitchFamily="2" charset="-122"/>
            </a:endParaRPr>
          </a:p>
          <a:p>
            <a:pPr lvl="0" indent="0" algn="l">
              <a:lnSpc>
                <a:spcPct val="130000"/>
              </a:lnSpc>
              <a:spcAft>
                <a:spcPts val="1000"/>
              </a:spcAft>
              <a:buClrTx/>
              <a:buSzTx/>
              <a:buFontTx/>
              <a:buNone/>
            </a:pPr>
            <a:endParaRPr lang="en-US" altLang="zh-CN" sz="1400" b="1" spc="150" dirty="0">
              <a:solidFill>
                <a:srgbClr val="FFFFFF">
                  <a:lumMod val="50000"/>
                </a:srgbClr>
              </a:solidFill>
              <a:uFillTx/>
              <a:latin typeface="宋体" panose="02010600030101010101" pitchFamily="2" charset="-122"/>
              <a:ea typeface="宋体" panose="02010600030101010101" pitchFamily="2" charset="-122"/>
              <a:cs typeface="宋体" panose="02010600030101010101" pitchFamily="2" charset="-122"/>
              <a:sym typeface="微软雅黑" panose="020B0503020204020204" charset="-122"/>
            </a:endParaRPr>
          </a:p>
        </p:txBody>
      </p:sp>
      <p:sp>
        <p:nvSpPr>
          <p:cNvPr id="222" name="任意多边形 221"/>
          <p:cNvSpPr/>
          <p:nvPr>
            <p:custDataLst>
              <p:tags r:id="rId25"/>
            </p:custDataLst>
          </p:nvPr>
        </p:nvSpPr>
        <p:spPr>
          <a:xfrm rot="10800000">
            <a:off x="6973735" y="2979194"/>
            <a:ext cx="1172958" cy="321625"/>
          </a:xfrm>
          <a:custGeom>
            <a:avLst/>
            <a:gdLst/>
            <a:ahLst/>
            <a:cxnLst>
              <a:cxn ang="3">
                <a:pos x="hc" y="t"/>
              </a:cxn>
              <a:cxn ang="cd2">
                <a:pos x="l" y="vc"/>
              </a:cxn>
              <a:cxn ang="cd4">
                <a:pos x="hc" y="b"/>
              </a:cxn>
              <a:cxn ang="0">
                <a:pos x="r" y="vc"/>
              </a:cxn>
            </a:cxnLst>
            <a:rect l="l" t="t" r="r" b="b"/>
            <a:pathLst>
              <a:path w="2469" h="677">
                <a:moveTo>
                  <a:pt x="2469" y="0"/>
                </a:moveTo>
                <a:cubicBezTo>
                  <a:pt x="2209" y="407"/>
                  <a:pt x="1753" y="677"/>
                  <a:pt x="1234" y="677"/>
                </a:cubicBezTo>
                <a:cubicBezTo>
                  <a:pt x="716" y="677"/>
                  <a:pt x="260" y="407"/>
                  <a:pt x="0" y="0"/>
                </a:cubicBezTo>
                <a:close/>
              </a:path>
            </a:pathLst>
          </a:custGeom>
          <a:solidFill>
            <a:srgbClr val="FFBA55">
              <a:lumMod val="50000"/>
            </a:srgbClr>
          </a:solidFill>
          <a:ln w="12700" cap="flat" cmpd="sng" algn="ctr">
            <a:noFill/>
            <a:prstDash val="solid"/>
            <a:miter lim="800000"/>
          </a:ln>
          <a:effectLst/>
        </p:spPr>
        <p:txBody>
          <a:bodyPr wrap="square" rtlCol="0" anchor="ctr">
            <a:noAutofit/>
          </a:bodyPr>
          <a:p>
            <a:pPr algn="ctr"/>
            <a:endParaRPr lang="zh-CN" altLang="en-US" sz="1345"/>
          </a:p>
        </p:txBody>
      </p:sp>
      <p:sp>
        <p:nvSpPr>
          <p:cNvPr id="224" name="椭圆 223"/>
          <p:cNvSpPr/>
          <p:nvPr>
            <p:custDataLst>
              <p:tags r:id="rId26"/>
            </p:custDataLst>
          </p:nvPr>
        </p:nvSpPr>
        <p:spPr>
          <a:xfrm rot="10800000">
            <a:off x="2447798" y="3017294"/>
            <a:ext cx="1390542" cy="1390542"/>
          </a:xfrm>
          <a:prstGeom prst="ellipse">
            <a:avLst/>
          </a:prstGeom>
          <a:solidFill>
            <a:srgbClr val="58B6E5"/>
          </a:solidFill>
          <a:ln w="12700" cap="flat" cmpd="sng" algn="ctr">
            <a:noFill/>
            <a:prstDash val="solid"/>
            <a:miter lim="800000"/>
          </a:ln>
          <a:effectLst/>
        </p:spPr>
        <p:txBody>
          <a:bodyPr rtlCol="0" anchor="ctr"/>
          <a:p>
            <a:pPr algn="ctr"/>
            <a:endParaRPr lang="zh-CN" altLang="en-US" sz="1345"/>
          </a:p>
        </p:txBody>
      </p:sp>
      <p:sp>
        <p:nvSpPr>
          <p:cNvPr id="225" name="直角三角形 224"/>
          <p:cNvSpPr/>
          <p:nvPr>
            <p:custDataLst>
              <p:tags r:id="rId27"/>
            </p:custDataLst>
          </p:nvPr>
        </p:nvSpPr>
        <p:spPr>
          <a:xfrm rot="8100000">
            <a:off x="2983206" y="2943658"/>
            <a:ext cx="320200" cy="330176"/>
          </a:xfrm>
          <a:prstGeom prst="rtTriangle">
            <a:avLst/>
          </a:prstGeom>
          <a:solidFill>
            <a:srgbClr val="58B6E5">
              <a:lumMod val="50000"/>
            </a:srgbClr>
          </a:solidFill>
          <a:ln w="12700" cap="flat" cmpd="sng" algn="ctr">
            <a:noFill/>
            <a:prstDash val="solid"/>
            <a:miter lim="800000"/>
          </a:ln>
          <a:effectLst/>
        </p:spPr>
        <p:txBody>
          <a:bodyPr rtlCol="0" anchor="ctr"/>
          <a:p>
            <a:pPr algn="ctr"/>
            <a:endParaRPr lang="zh-CN" altLang="en-US" sz="1345"/>
          </a:p>
        </p:txBody>
      </p:sp>
      <p:sp>
        <p:nvSpPr>
          <p:cNvPr id="226" name="Oval 125"/>
          <p:cNvSpPr>
            <a:spLocks noChangeAspect="1"/>
          </p:cNvSpPr>
          <p:nvPr>
            <p:custDataLst>
              <p:tags r:id="rId28"/>
            </p:custDataLst>
          </p:nvPr>
        </p:nvSpPr>
        <p:spPr>
          <a:xfrm rot="10800000">
            <a:off x="3063494" y="2638660"/>
            <a:ext cx="159625" cy="155349"/>
          </a:xfrm>
          <a:prstGeom prst="ellipse">
            <a:avLst/>
          </a:prstGeom>
          <a:solidFill>
            <a:srgbClr val="58B6E5">
              <a:lumMod val="50000"/>
            </a:srgbClr>
          </a:solidFill>
          <a:ln w="12700" cap="flat" cmpd="sng" algn="ctr">
            <a:noFill/>
            <a:prstDash val="solid"/>
            <a:miter lim="800000"/>
          </a:ln>
          <a:effectLst/>
        </p:spPr>
        <p:txBody>
          <a:bodyPr wrap="square" rtlCol="0" anchor="ctr">
            <a:noAutofit/>
          </a:bodyPr>
          <a:lstStyle/>
          <a:p>
            <a:pPr algn="ctr">
              <a:lnSpc>
                <a:spcPct val="120000"/>
              </a:lnSpc>
            </a:pPr>
            <a:endParaRPr lang="en-US" sz="1595" dirty="0">
              <a:solidFill>
                <a:srgbClr val="000000">
                  <a:lumMod val="50000"/>
                  <a:lumOff val="50000"/>
                </a:srgbClr>
              </a:solidFill>
              <a:ea typeface="思源黑体 CN Bold" panose="020B0800000000000000" charset="-122"/>
              <a:cs typeface="思源黑体 CN Bold" panose="020B0800000000000000" charset="-122"/>
              <a:sym typeface="Arial" panose="020B0604020202020204" pitchFamily="34" charset="0"/>
            </a:endParaRPr>
          </a:p>
        </p:txBody>
      </p:sp>
      <p:cxnSp>
        <p:nvCxnSpPr>
          <p:cNvPr id="228" name="Straight Connector 128"/>
          <p:cNvCxnSpPr/>
          <p:nvPr>
            <p:custDataLst>
              <p:tags r:id="rId29"/>
            </p:custDataLst>
          </p:nvPr>
        </p:nvCxnSpPr>
        <p:spPr>
          <a:xfrm rot="10800000">
            <a:off x="3432391" y="2140665"/>
            <a:ext cx="0" cy="537309"/>
          </a:xfrm>
          <a:prstGeom prst="line">
            <a:avLst/>
          </a:prstGeom>
          <a:noFill/>
          <a:ln w="25400" cap="flat" cmpd="sng" algn="ctr">
            <a:solidFill>
              <a:srgbClr val="58B6E5">
                <a:lumMod val="50000"/>
              </a:srgbClr>
            </a:solidFill>
            <a:prstDash val="sysDash"/>
            <a:miter lim="800000"/>
            <a:headEnd type="oval" w="med" len="med"/>
            <a:tailEnd type="stealth" w="med" len="med"/>
          </a:ln>
          <a:effectLst/>
        </p:spPr>
      </p:cxnSp>
      <p:sp>
        <p:nvSpPr>
          <p:cNvPr id="230" name="文本框 229"/>
          <p:cNvSpPr txBox="1"/>
          <p:nvPr>
            <p:custDataLst>
              <p:tags r:id="rId30"/>
            </p:custDataLst>
          </p:nvPr>
        </p:nvSpPr>
        <p:spPr>
          <a:xfrm flipH="1">
            <a:off x="2693811" y="2156695"/>
            <a:ext cx="1478906" cy="368300"/>
          </a:xfrm>
          <a:prstGeom prst="rect">
            <a:avLst/>
          </a:prstGeom>
        </p:spPr>
        <p:txBody>
          <a:bodyPr wrap="square">
            <a:spAutoFit/>
          </a:bodyPr>
          <a:lstStyle>
            <a:defPPr>
              <a:defRPr lang="zh-CN"/>
            </a:defPPr>
            <a:lvl1pPr algn="dist">
              <a:defRPr sz="2000">
                <a:gradFill>
                  <a:gsLst>
                    <a:gs pos="100000">
                      <a:srgbClr val="02C0CF"/>
                    </a:gs>
                    <a:gs pos="37000">
                      <a:srgbClr val="2FDFAD"/>
                    </a:gs>
                  </a:gsLst>
                  <a:lin ang="2700000" scaled="1"/>
                </a:gradFill>
              </a:defRPr>
            </a:lvl1pPr>
          </a:lstStyle>
          <a:p>
            <a:pPr algn="ctr"/>
            <a:r>
              <a:rPr lang="zh-CN" altLang="en-US" sz="1795" dirty="0">
                <a:solidFill>
                  <a:srgbClr val="58B6E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rPr>
              <a:t>理想</a:t>
            </a:r>
            <a:r>
              <a:rPr lang="en-US" altLang="zh-CN" sz="1795" dirty="0">
                <a:solidFill>
                  <a:srgbClr val="58B6E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rPr>
              <a:t> </a:t>
            </a:r>
            <a:r>
              <a:rPr lang="zh-CN" altLang="en-US" sz="1795" dirty="0">
                <a:solidFill>
                  <a:srgbClr val="58B6E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rPr>
              <a:t>实验</a:t>
            </a:r>
            <a:endParaRPr lang="zh-CN" altLang="en-US" sz="1795" dirty="0">
              <a:solidFill>
                <a:srgbClr val="58B6E5">
                  <a:lumMod val="50000"/>
                </a:srgbClr>
              </a:solidFill>
              <a:latin typeface="思源黑体 CN Regular" panose="020B0500000000000000" charset="-122"/>
              <a:ea typeface="思源黑体 CN Regular" panose="020B0500000000000000" charset="-122"/>
              <a:cs typeface="思源黑体 CN Bold" panose="020B0800000000000000" charset="-122"/>
              <a:sym typeface="Arial" panose="020B0604020202020204" pitchFamily="34" charset="0"/>
            </a:endParaRPr>
          </a:p>
        </p:txBody>
      </p:sp>
      <p:sp>
        <p:nvSpPr>
          <p:cNvPr id="233" name="任意多边形 232"/>
          <p:cNvSpPr/>
          <p:nvPr>
            <p:custDataLst>
              <p:tags r:id="rId31"/>
            </p:custDataLst>
          </p:nvPr>
        </p:nvSpPr>
        <p:spPr>
          <a:xfrm rot="10800000">
            <a:off x="2556590" y="3017294"/>
            <a:ext cx="1172958" cy="321625"/>
          </a:xfrm>
          <a:custGeom>
            <a:avLst/>
            <a:gdLst/>
            <a:ahLst/>
            <a:cxnLst>
              <a:cxn ang="3">
                <a:pos x="hc" y="t"/>
              </a:cxn>
              <a:cxn ang="cd2">
                <a:pos x="l" y="vc"/>
              </a:cxn>
              <a:cxn ang="cd4">
                <a:pos x="hc" y="b"/>
              </a:cxn>
              <a:cxn ang="0">
                <a:pos x="r" y="vc"/>
              </a:cxn>
            </a:cxnLst>
            <a:rect l="l" t="t" r="r" b="b"/>
            <a:pathLst>
              <a:path w="2469" h="677">
                <a:moveTo>
                  <a:pt x="2469" y="0"/>
                </a:moveTo>
                <a:cubicBezTo>
                  <a:pt x="2209" y="407"/>
                  <a:pt x="1753" y="677"/>
                  <a:pt x="1234" y="677"/>
                </a:cubicBezTo>
                <a:cubicBezTo>
                  <a:pt x="716" y="677"/>
                  <a:pt x="260" y="407"/>
                  <a:pt x="0" y="0"/>
                </a:cubicBezTo>
                <a:close/>
              </a:path>
            </a:pathLst>
          </a:custGeom>
          <a:solidFill>
            <a:srgbClr val="58B6E5">
              <a:lumMod val="50000"/>
            </a:srgbClr>
          </a:solidFill>
          <a:ln w="12700" cap="flat" cmpd="sng" algn="ctr">
            <a:noFill/>
            <a:prstDash val="solid"/>
            <a:miter lim="800000"/>
          </a:ln>
          <a:effectLst/>
        </p:spPr>
        <p:txBody>
          <a:bodyPr wrap="square" rtlCol="0" anchor="ctr">
            <a:noAutofit/>
          </a:bodyPr>
          <a:p>
            <a:pPr algn="ctr"/>
            <a:endParaRPr lang="zh-CN" altLang="en-US" sz="1345"/>
          </a:p>
        </p:txBody>
      </p:sp>
      <p:pic>
        <p:nvPicPr>
          <p:cNvPr id="235" name="图片 234" descr="343435383037343b343532333833383bbcf4b5b6"/>
          <p:cNvPicPr>
            <a:picLocks noChangeAspect="1"/>
          </p:cNvPicPr>
          <p:nvPr>
            <p:custDataLst>
              <p:tags r:id="rId32"/>
            </p:custDataLst>
          </p:nvPr>
        </p:nvPicPr>
        <p:blipFill>
          <a:blip r:embed="rId33">
            <a:extLst>
              <a:ext uri="{96DAC541-7B7A-43D3-8B79-37D633B846F1}">
                <asvg:svgBlip xmlns:asvg="http://schemas.microsoft.com/office/drawing/2016/SVG/main" r:embed="rId34"/>
              </a:ext>
            </a:extLst>
          </a:blip>
          <a:stretch>
            <a:fillRect/>
          </a:stretch>
        </p:blipFill>
        <p:spPr>
          <a:xfrm>
            <a:off x="2803628" y="3446761"/>
            <a:ext cx="678406" cy="678406"/>
          </a:xfrm>
          <a:prstGeom prst="rect">
            <a:avLst/>
          </a:prstGeom>
        </p:spPr>
      </p:pic>
      <p:pic>
        <p:nvPicPr>
          <p:cNvPr id="236" name="图片 235" descr="343435383037343b343533303738313bb1e3c0fbccf9"/>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4936476" y="1462259"/>
            <a:ext cx="678406" cy="678406"/>
          </a:xfrm>
          <a:prstGeom prst="rect">
            <a:avLst/>
          </a:prstGeom>
        </p:spPr>
      </p:pic>
      <p:pic>
        <p:nvPicPr>
          <p:cNvPr id="237" name="图片 236" descr="343435383037343b343532333834333bb9a4d7f7"/>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7220773" y="3415787"/>
            <a:ext cx="678406" cy="678406"/>
          </a:xfrm>
          <a:prstGeom prst="rect">
            <a:avLst/>
          </a:prstGeom>
        </p:spPr>
      </p:pic>
      <p:sp>
        <p:nvSpPr>
          <p:cNvPr id="11" name="文本框 10"/>
          <p:cNvSpPr txBox="1"/>
          <p:nvPr/>
        </p:nvSpPr>
        <p:spPr>
          <a:xfrm>
            <a:off x="778510" y="3781425"/>
            <a:ext cx="1397635" cy="10172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p>
            <a:pPr lvl="0" indent="0" algn="ctr">
              <a:lnSpc>
                <a:spcPct val="100000"/>
              </a:lnSpc>
              <a:spcAft>
                <a:spcPts val="1000"/>
              </a:spcAft>
              <a:buClrTx/>
              <a:buSzTx/>
              <a:buFontTx/>
              <a:buNone/>
            </a:pPr>
            <a:r>
              <a:rPr lang="zh-CN" alt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亚里士多德</a:t>
            </a:r>
            <a:endParaRPr lang="zh-CN" alt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lvl="0" indent="0" algn="ctr">
              <a:lnSpc>
                <a:spcPct val="100000"/>
              </a:lnSpc>
              <a:spcAft>
                <a:spcPts val="1000"/>
              </a:spcAft>
              <a:buClrTx/>
              <a:buSzTx/>
              <a:buFontTx/>
              <a:buNone/>
            </a:pPr>
            <a:r>
              <a:rPr lang="zh-CN" altLang="en-US" sz="1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伽利略</a:t>
            </a:r>
            <a:endParaRPr lang="zh-CN" altLang="en-US" sz="1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lvl="0" indent="0" algn="ctr">
              <a:lnSpc>
                <a:spcPct val="100000"/>
              </a:lnSpc>
              <a:spcAft>
                <a:spcPts val="1000"/>
              </a:spcAft>
              <a:buClrTx/>
              <a:buSzTx/>
              <a:buFontTx/>
              <a:buNone/>
            </a:pPr>
            <a:r>
              <a:rPr lang="zh-CN" altLang="en-US" sz="1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笛卡儿</a:t>
            </a:r>
            <a:endParaRPr kumimoji="0" lang="zh-CN" altLang="en-US" sz="1400" b="1" i="0" u="none" strike="noStrike" cap="none" spc="0" normalizeH="0" baseline="0" dirty="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13" name="图片 12"/>
          <p:cNvPicPr>
            <a:picLocks noChangeAspect="1"/>
          </p:cNvPicPr>
          <p:nvPr/>
        </p:nvPicPr>
        <p:blipFill>
          <a:blip r:embed="rId41"/>
          <a:stretch>
            <a:fillRect/>
          </a:stretch>
        </p:blipFill>
        <p:spPr>
          <a:xfrm>
            <a:off x="2283460" y="838200"/>
            <a:ext cx="2298700" cy="915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Rot="1"/>
          </p:cNvSpPr>
          <p:nvPr>
            <p:custDataLst>
              <p:tags r:id="rId1"/>
            </p:custDataLst>
          </p:nvPr>
        </p:nvSpPr>
        <p:spPr>
          <a:xfrm>
            <a:off x="291465" y="882650"/>
            <a:ext cx="8560435" cy="3891915"/>
          </a:xfrm>
          <a:prstGeom prst="rect">
            <a:avLst/>
          </a:prstGeom>
          <a:noFill/>
          <a:ln w="9525">
            <a:noFill/>
          </a:ln>
        </p:spPr>
        <p:txBody>
          <a:bodyPr/>
          <a:lstStyle/>
          <a:p>
            <a:pPr>
              <a:lnSpc>
                <a:spcPct val="180000"/>
              </a:lnSpc>
            </a:pP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000" b="1"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典例</a:t>
            </a:r>
            <a:r>
              <a:rPr lang="en-US" altLang="zh-CN"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（2021·北京·人大附中高一期末）下列对牛顿第一定律的理解正确的是（　　）</a:t>
            </a:r>
            <a:endPar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a:p>
            <a:pPr>
              <a:lnSpc>
                <a:spcPct val="18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A．地球上不存在不受力的物体，所以牛顿第一定律没有实际意义</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8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B．不受力的物体运动状态有可能改变</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8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C．公共汽车紧急刹车时乘客站着比坐着容易摔倒是因为站着比坐着惯性大</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8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D．惯性是指物体有保持原来运动状态的性质，与物体的运动状态是否改变无关</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9" name="圆角矩形 28">
            <a:hlinkClick r:id=""/>
          </p:cNvPr>
          <p:cNvSpPr/>
          <p:nvPr>
            <p:custDataLst>
              <p:tags r:id="rId2"/>
            </p:custDataLst>
          </p:nvPr>
        </p:nvSpPr>
        <p:spPr>
          <a:xfrm>
            <a:off x="22860" y="42545"/>
            <a:ext cx="162433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100" noProof="1"/>
          </a:p>
        </p:txBody>
      </p:sp>
      <p:cxnSp>
        <p:nvCxnSpPr>
          <p:cNvPr id="30" name="直接连接符 29"/>
          <p:cNvCxnSpPr/>
          <p:nvPr/>
        </p:nvCxnSpPr>
        <p:spPr>
          <a:xfrm>
            <a:off x="58" y="738985"/>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31" name="TextBox 14">
            <a:hlinkClick r:id=""/>
          </p:cNvPr>
          <p:cNvSpPr txBox="1">
            <a:spLocks noChangeArrowheads="1"/>
          </p:cNvSpPr>
          <p:nvPr>
            <p:custDataLst>
              <p:tags r:id="rId3"/>
            </p:custDataLst>
          </p:nvPr>
        </p:nvSpPr>
        <p:spPr bwMode="auto">
          <a:xfrm>
            <a:off x="109220" y="137160"/>
            <a:ext cx="1537970"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典例分析</a:t>
            </a:r>
            <a:endParaRPr lang="zh-CN" altLang="en-US" sz="2390" b="1" smtClean="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6064250" y="4392930"/>
            <a:ext cx="1805305"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0000"/>
                </a:solidFill>
                <a:effectLst/>
                <a:uFillTx/>
                <a:latin typeface="Arial" panose="020B0604020202020204"/>
                <a:ea typeface="Arial" panose="020B0604020202020204"/>
                <a:cs typeface="Arial" panose="020B0604020202020204"/>
                <a:sym typeface="Arial" panose="020B0604020202020204"/>
              </a:rPr>
              <a:t>【参考答案】</a:t>
            </a:r>
            <a:r>
              <a:rPr lang="en-US" altLang="zh-CN" sz="2000" b="1">
                <a:ln>
                  <a:noFill/>
                </a:ln>
                <a:solidFill>
                  <a:srgbClr val="0000FF"/>
                </a:solidFill>
                <a:effectLst/>
                <a:uFillTx/>
                <a:sym typeface="Arial" panose="020B0604020202020204"/>
              </a:rPr>
              <a:t>D</a:t>
            </a:r>
            <a:endParaRPr kumimoji="0" lang="en-US" altLang="zh-CN" sz="2000" b="1" i="0" u="none" strike="noStrike" cap="none" spc="0" normalizeH="0" baseline="0">
              <a:ln>
                <a:noFill/>
              </a:ln>
              <a:solidFill>
                <a:srgbClr val="0000FF"/>
              </a:solidFill>
              <a:effectLst/>
              <a:uFillTx/>
              <a:latin typeface="Arial" panose="020B0604020202020204"/>
              <a:ea typeface="Arial" panose="020B0604020202020204"/>
              <a:cs typeface="Arial" panose="020B0604020202020204"/>
              <a:sym typeface="Arial" panose="020B06040202020202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Rot="1"/>
          </p:cNvSpPr>
          <p:nvPr>
            <p:custDataLst>
              <p:tags r:id="rId1"/>
            </p:custDataLst>
          </p:nvPr>
        </p:nvSpPr>
        <p:spPr>
          <a:xfrm>
            <a:off x="407035" y="962660"/>
            <a:ext cx="8330565" cy="3205480"/>
          </a:xfrm>
          <a:prstGeom prst="rect">
            <a:avLst/>
          </a:prstGeom>
          <a:noFill/>
          <a:ln w="9525">
            <a:noFill/>
          </a:ln>
        </p:spPr>
        <p:txBody>
          <a:bodyPr/>
          <a:lstStyle/>
          <a:p>
            <a:pPr>
              <a:lnSpc>
                <a:spcPct val="200000"/>
              </a:lnSpc>
            </a:pP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000" b="1"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典例</a:t>
            </a:r>
            <a:r>
              <a:rPr lang="en-US" altLang="zh-CN"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下列关于惯性的说法中，正确的是（　　）</a:t>
            </a:r>
            <a:endPar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A．做匀速直线运动的物体和静止的物体没有惯性</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B．只有物体的速度发生改变时，才有具有惯性</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C．汽车刹车时，乘客的身子会向前倾倒，是因为汽车有惯性</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D．物体都具有惯性，与物体是否受力无关，与物体速度是否变化也无关</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9" name="圆角矩形 28">
            <a:hlinkClick r:id=""/>
          </p:cNvPr>
          <p:cNvSpPr/>
          <p:nvPr>
            <p:custDataLst>
              <p:tags r:id="rId2"/>
            </p:custDataLst>
          </p:nvPr>
        </p:nvSpPr>
        <p:spPr>
          <a:xfrm>
            <a:off x="22860" y="42545"/>
            <a:ext cx="162433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100" noProof="1"/>
          </a:p>
        </p:txBody>
      </p:sp>
      <p:cxnSp>
        <p:nvCxnSpPr>
          <p:cNvPr id="30" name="直接连接符 29"/>
          <p:cNvCxnSpPr/>
          <p:nvPr/>
        </p:nvCxnSpPr>
        <p:spPr>
          <a:xfrm>
            <a:off x="58" y="738985"/>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31" name="TextBox 14">
            <a:hlinkClick r:id=""/>
          </p:cNvPr>
          <p:cNvSpPr txBox="1">
            <a:spLocks noChangeArrowheads="1"/>
          </p:cNvSpPr>
          <p:nvPr>
            <p:custDataLst>
              <p:tags r:id="rId3"/>
            </p:custDataLst>
          </p:nvPr>
        </p:nvSpPr>
        <p:spPr bwMode="auto">
          <a:xfrm>
            <a:off x="109220" y="137160"/>
            <a:ext cx="1537970"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典例分析</a:t>
            </a:r>
            <a:endParaRPr lang="zh-CN" altLang="en-US" sz="2390" b="1" smtClean="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6145530" y="2418715"/>
            <a:ext cx="1805305"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0000"/>
                </a:solidFill>
                <a:effectLst/>
                <a:uFillTx/>
                <a:latin typeface="Arial" panose="020B0604020202020204"/>
                <a:ea typeface="Arial" panose="020B0604020202020204"/>
                <a:cs typeface="Arial" panose="020B0604020202020204"/>
                <a:sym typeface="Arial" panose="020B0604020202020204"/>
              </a:rPr>
              <a:t>【参考答案】</a:t>
            </a:r>
            <a:r>
              <a:rPr lang="en-US" altLang="zh-CN" sz="2000" b="1">
                <a:ln>
                  <a:noFill/>
                </a:ln>
                <a:solidFill>
                  <a:srgbClr val="0000FF"/>
                </a:solidFill>
                <a:effectLst/>
                <a:uFillTx/>
                <a:sym typeface="Arial" panose="020B0604020202020204"/>
              </a:rPr>
              <a:t>D</a:t>
            </a:r>
            <a:endParaRPr kumimoji="0" lang="en-US" altLang="zh-CN" sz="2000" b="1" i="0" u="none" strike="noStrike" cap="none" spc="0" normalizeH="0" baseline="0">
              <a:ln>
                <a:noFill/>
              </a:ln>
              <a:solidFill>
                <a:srgbClr val="0000FF"/>
              </a:solidFill>
              <a:effectLst/>
              <a:uFillTx/>
              <a:latin typeface="Arial" panose="020B0604020202020204"/>
              <a:ea typeface="Arial" panose="020B0604020202020204"/>
              <a:cs typeface="Arial" panose="020B0604020202020204"/>
              <a:sym typeface="Arial" panose="020B06040202020202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Rot="1"/>
          </p:cNvSpPr>
          <p:nvPr>
            <p:custDataLst>
              <p:tags r:id="rId1"/>
            </p:custDataLst>
          </p:nvPr>
        </p:nvSpPr>
        <p:spPr>
          <a:xfrm>
            <a:off x="281305" y="772160"/>
            <a:ext cx="8581390" cy="4206875"/>
          </a:xfrm>
          <a:prstGeom prst="rect">
            <a:avLst/>
          </a:prstGeom>
          <a:noFill/>
          <a:ln w="9525">
            <a:noFill/>
          </a:ln>
        </p:spPr>
        <p:txBody>
          <a:bodyPr/>
          <a:lstStyle/>
          <a:p>
            <a:pPr>
              <a:lnSpc>
                <a:spcPct val="150000"/>
              </a:lnSpc>
            </a:pP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000" b="1"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典例</a:t>
            </a:r>
            <a:r>
              <a:rPr lang="en-US" altLang="zh-CN"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a:t>
            </a:r>
            <a:r>
              <a:rPr lang="zh-CN"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多选</a:t>
            </a: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）（2022·陕西·长安一中高一期末）17世纪，意大利物理学家伽利略根据斜面实验指出：在水平面上运动的物体之所以会停下来，是因为受到摩擦阻力的缘故，你认为下列说法正确的是（　　）</a:t>
            </a:r>
            <a:endPar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A．该实验是一理想实验，是在思维中进行的，无真实的实验基础，故其结果是荒谬的</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B．该实验是以可靠的事实为基础，经过抽象思维，抓住主要因素，忽略次要因素，从而更深刻地反映自然规律</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C．该实验证实了亚里士多德“力是维持物体运动的原因”的结论</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D．该实验反映了“力是改变物体运动状态的原因”这一物理规律</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9" name="圆角矩形 28">
            <a:hlinkClick r:id=""/>
          </p:cNvPr>
          <p:cNvSpPr/>
          <p:nvPr>
            <p:custDataLst>
              <p:tags r:id="rId2"/>
            </p:custDataLst>
          </p:nvPr>
        </p:nvSpPr>
        <p:spPr>
          <a:xfrm>
            <a:off x="22860" y="42545"/>
            <a:ext cx="162433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100" noProof="1"/>
          </a:p>
        </p:txBody>
      </p:sp>
      <p:cxnSp>
        <p:nvCxnSpPr>
          <p:cNvPr id="30" name="直接连接符 29"/>
          <p:cNvCxnSpPr/>
          <p:nvPr/>
        </p:nvCxnSpPr>
        <p:spPr>
          <a:xfrm>
            <a:off x="58" y="738985"/>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31" name="TextBox 14">
            <a:hlinkClick r:id=""/>
          </p:cNvPr>
          <p:cNvSpPr txBox="1">
            <a:spLocks noChangeArrowheads="1"/>
          </p:cNvSpPr>
          <p:nvPr>
            <p:custDataLst>
              <p:tags r:id="rId3"/>
            </p:custDataLst>
          </p:nvPr>
        </p:nvSpPr>
        <p:spPr bwMode="auto">
          <a:xfrm>
            <a:off x="109220" y="137160"/>
            <a:ext cx="1537970"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典例分析</a:t>
            </a:r>
            <a:endParaRPr lang="zh-CN" altLang="en-US" sz="2390" b="1" smtClean="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6630035" y="3632200"/>
            <a:ext cx="1988820"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0000"/>
                </a:solidFill>
                <a:effectLst/>
                <a:uFillTx/>
                <a:latin typeface="Arial" panose="020B0604020202020204"/>
                <a:ea typeface="Arial" panose="020B0604020202020204"/>
                <a:cs typeface="Arial" panose="020B0604020202020204"/>
                <a:sym typeface="Arial" panose="020B0604020202020204"/>
              </a:rPr>
              <a:t>【参考答案】</a:t>
            </a:r>
            <a:r>
              <a:rPr lang="en-US" altLang="zh-CN" sz="2000" b="1">
                <a:ln>
                  <a:noFill/>
                </a:ln>
                <a:solidFill>
                  <a:srgbClr val="0000FF"/>
                </a:solidFill>
                <a:effectLst/>
                <a:uFillTx/>
                <a:sym typeface="Arial" panose="020B0604020202020204"/>
              </a:rPr>
              <a:t>BD</a:t>
            </a:r>
            <a:endParaRPr kumimoji="0" lang="en-US" altLang="zh-CN" sz="2000" b="1" i="0" u="none" strike="noStrike" cap="none" spc="0" normalizeH="0" baseline="0">
              <a:ln>
                <a:noFill/>
              </a:ln>
              <a:solidFill>
                <a:srgbClr val="0000FF"/>
              </a:solidFill>
              <a:effectLst/>
              <a:uFillTx/>
              <a:latin typeface="Arial" panose="020B0604020202020204"/>
              <a:ea typeface="Arial" panose="020B0604020202020204"/>
              <a:cs typeface="Arial" panose="020B0604020202020204"/>
              <a:sym typeface="Arial" panose="020B06040202020202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Rot="1"/>
          </p:cNvSpPr>
          <p:nvPr>
            <p:custDataLst>
              <p:tags r:id="rId1"/>
            </p:custDataLst>
          </p:nvPr>
        </p:nvSpPr>
        <p:spPr>
          <a:xfrm>
            <a:off x="306070" y="772160"/>
            <a:ext cx="8532495" cy="4458335"/>
          </a:xfrm>
          <a:prstGeom prst="rect">
            <a:avLst/>
          </a:prstGeom>
          <a:noFill/>
          <a:ln w="9525">
            <a:noFill/>
          </a:ln>
        </p:spPr>
        <p:txBody>
          <a:bodyPr/>
          <a:lstStyle/>
          <a:p>
            <a:pPr>
              <a:lnSpc>
                <a:spcPct val="170000"/>
              </a:lnSpc>
            </a:pP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000" b="1"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典例</a:t>
            </a:r>
            <a:r>
              <a:rPr lang="en-US" altLang="zh-CN"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4</a:t>
            </a: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在自然界中，物体的运动是多种多样、丰富多彩的。不同的运动形式有区别，也有相互一致的地方。例如，从受力情况看，运动的物体可能受恒力作用、也可能受变力作用；从运动轨迹看，运动轨迹可能是直线、也可能是曲线。关于力和运动，下列说法正确的是（　　）</a:t>
            </a:r>
            <a:endPar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A．有力作用在物体上，物体一定运动</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B．撤去力，运动的物体一定会停下来</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C．力是维持物体运动的原因</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D．力是改变物体运动状态的原因</a:t>
            </a:r>
            <a:endParaRPr lang="zh-CN" altLang="en-US" sz="20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9" name="圆角矩形 28">
            <a:hlinkClick r:id=""/>
          </p:cNvPr>
          <p:cNvSpPr/>
          <p:nvPr>
            <p:custDataLst>
              <p:tags r:id="rId2"/>
            </p:custDataLst>
          </p:nvPr>
        </p:nvSpPr>
        <p:spPr>
          <a:xfrm>
            <a:off x="22860" y="42545"/>
            <a:ext cx="162433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100" noProof="1"/>
          </a:p>
        </p:txBody>
      </p:sp>
      <p:cxnSp>
        <p:nvCxnSpPr>
          <p:cNvPr id="30" name="直接连接符 29"/>
          <p:cNvCxnSpPr/>
          <p:nvPr/>
        </p:nvCxnSpPr>
        <p:spPr>
          <a:xfrm>
            <a:off x="58" y="738985"/>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31" name="TextBox 14">
            <a:hlinkClick r:id=""/>
          </p:cNvPr>
          <p:cNvSpPr txBox="1">
            <a:spLocks noChangeArrowheads="1"/>
          </p:cNvSpPr>
          <p:nvPr>
            <p:custDataLst>
              <p:tags r:id="rId3"/>
            </p:custDataLst>
          </p:nvPr>
        </p:nvSpPr>
        <p:spPr bwMode="auto">
          <a:xfrm>
            <a:off x="109220" y="137160"/>
            <a:ext cx="1537970"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典例分析</a:t>
            </a:r>
            <a:endParaRPr lang="zh-CN" altLang="en-US" sz="2390" b="1" smtClean="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6177280" y="4456430"/>
            <a:ext cx="1805305"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0000"/>
                </a:solidFill>
                <a:effectLst/>
                <a:uFillTx/>
                <a:latin typeface="Arial" panose="020B0604020202020204"/>
                <a:ea typeface="Arial" panose="020B0604020202020204"/>
                <a:cs typeface="Arial" panose="020B0604020202020204"/>
                <a:sym typeface="Arial" panose="020B0604020202020204"/>
              </a:rPr>
              <a:t>【参考答案】</a:t>
            </a:r>
            <a:r>
              <a:rPr lang="en-US" altLang="zh-CN" sz="2000" b="1">
                <a:ln>
                  <a:noFill/>
                </a:ln>
                <a:solidFill>
                  <a:srgbClr val="0000FF"/>
                </a:solidFill>
                <a:effectLst/>
                <a:uFillTx/>
                <a:sym typeface="Arial" panose="020B0604020202020204"/>
              </a:rPr>
              <a:t>D</a:t>
            </a:r>
            <a:endParaRPr kumimoji="0" lang="en-US" altLang="zh-CN" sz="2000" b="1" i="0" u="none" strike="noStrike" cap="none" spc="0" normalizeH="0" baseline="0">
              <a:ln>
                <a:noFill/>
              </a:ln>
              <a:solidFill>
                <a:srgbClr val="0000FF"/>
              </a:solidFill>
              <a:effectLst/>
              <a:uFillTx/>
              <a:latin typeface="Arial" panose="020B0604020202020204"/>
              <a:ea typeface="Arial" panose="020B0604020202020204"/>
              <a:cs typeface="Arial" panose="020B0604020202020204"/>
              <a:sym typeface="Arial" panose="020B06040202020202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Rot="1"/>
          </p:cNvSpPr>
          <p:nvPr>
            <p:custDataLst>
              <p:tags r:id="rId1"/>
            </p:custDataLst>
          </p:nvPr>
        </p:nvSpPr>
        <p:spPr>
          <a:xfrm>
            <a:off x="305435" y="739140"/>
            <a:ext cx="8533130" cy="4314190"/>
          </a:xfrm>
          <a:prstGeom prst="rect">
            <a:avLst/>
          </a:prstGeom>
          <a:noFill/>
          <a:ln w="9525">
            <a:noFill/>
          </a:ln>
        </p:spPr>
        <p:txBody>
          <a:bodyPr/>
          <a:lstStyle/>
          <a:p>
            <a:pPr>
              <a:lnSpc>
                <a:spcPct val="170000"/>
              </a:lnSpc>
            </a:pPr>
            <a:r>
              <a:rPr lang="zh-CN" altLang="en-US" sz="18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800" b="1"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典例</a:t>
            </a:r>
            <a:r>
              <a:rPr lang="en-US" altLang="zh-CN" sz="18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5</a:t>
            </a:r>
            <a:r>
              <a:rPr lang="zh-CN" altLang="en-US" sz="18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18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伽利略创造的把实验、假设和逻辑推理相结合的科学方法，有力地促进了人类科学认识的发展。利用如图所示的装置做如下实验：小球从左侧斜面上的O点由静止释放后沿斜面向下运动，并沿右侧斜面上升。斜面上先后铺垫三种粗糙程度逐渐降低的材料时，小球沿右侧斜面上升到的最高位置依次为1、2、3。根据三次实验结果的对比，可以得到的最直接的结论是（　　）</a:t>
            </a:r>
            <a:endParaRPr lang="zh-CN" altLang="en-US" sz="18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18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A．如果斜面光滑，小球将上升到与O点等高的位置</a:t>
            </a:r>
            <a:endParaRPr lang="zh-CN" altLang="en-US" sz="18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18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B．如果小球不受力，它将一直保持匀速直线运动或静止状态</a:t>
            </a:r>
            <a:endParaRPr lang="zh-CN" altLang="en-US" sz="18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18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C．如果小球受到力的作用，它的运动状态将发生改变</a:t>
            </a:r>
            <a:endParaRPr lang="zh-CN" altLang="en-US" sz="18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lang="zh-CN" altLang="en-US" sz="18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D．小球受到的力一定时，质量越大，它的运动状态就容易改变</a:t>
            </a:r>
            <a:endParaRPr lang="zh-CN" altLang="en-US" sz="1800" b="1" smtClean="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9" name="圆角矩形 28">
            <a:hlinkClick r:id=""/>
          </p:cNvPr>
          <p:cNvSpPr/>
          <p:nvPr>
            <p:custDataLst>
              <p:tags r:id="rId2"/>
            </p:custDataLst>
          </p:nvPr>
        </p:nvSpPr>
        <p:spPr>
          <a:xfrm>
            <a:off x="22860" y="42545"/>
            <a:ext cx="162433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100" noProof="1"/>
          </a:p>
        </p:txBody>
      </p:sp>
      <p:cxnSp>
        <p:nvCxnSpPr>
          <p:cNvPr id="30" name="直接连接符 29"/>
          <p:cNvCxnSpPr/>
          <p:nvPr/>
        </p:nvCxnSpPr>
        <p:spPr>
          <a:xfrm>
            <a:off x="58" y="738985"/>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31" name="TextBox 14">
            <a:hlinkClick r:id=""/>
          </p:cNvPr>
          <p:cNvSpPr txBox="1">
            <a:spLocks noChangeArrowheads="1"/>
          </p:cNvSpPr>
          <p:nvPr>
            <p:custDataLst>
              <p:tags r:id="rId3"/>
            </p:custDataLst>
          </p:nvPr>
        </p:nvSpPr>
        <p:spPr bwMode="auto">
          <a:xfrm>
            <a:off x="109220" y="137160"/>
            <a:ext cx="1537970"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典例分析</a:t>
            </a:r>
            <a:endParaRPr lang="zh-CN" altLang="en-US" sz="2390" b="1" smtClean="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6921500" y="4542790"/>
            <a:ext cx="1805305"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0000"/>
                </a:solidFill>
                <a:effectLst/>
                <a:uFillTx/>
                <a:latin typeface="Arial" panose="020B0604020202020204"/>
                <a:ea typeface="Arial" panose="020B0604020202020204"/>
                <a:cs typeface="Arial" panose="020B0604020202020204"/>
                <a:sym typeface="Arial" panose="020B0604020202020204"/>
              </a:rPr>
              <a:t>【参考答案】</a:t>
            </a:r>
            <a:r>
              <a:rPr lang="en-US" altLang="zh-CN" sz="2000" b="1">
                <a:ln>
                  <a:noFill/>
                </a:ln>
                <a:solidFill>
                  <a:srgbClr val="0000FF"/>
                </a:solidFill>
                <a:effectLst/>
                <a:uFillTx/>
                <a:sym typeface="Arial" panose="020B0604020202020204"/>
              </a:rPr>
              <a:t>A</a:t>
            </a:r>
            <a:endParaRPr kumimoji="0" lang="en-US" altLang="zh-CN" sz="2000" b="1" i="0" u="none" strike="noStrike" cap="none" spc="0" normalizeH="0" baseline="0">
              <a:ln>
                <a:noFill/>
              </a:ln>
              <a:solidFill>
                <a:srgbClr val="0000FF"/>
              </a:solidFill>
              <a:effectLst/>
              <a:uFillTx/>
              <a:latin typeface="Arial" panose="020B0604020202020204"/>
              <a:ea typeface="Arial" panose="020B0604020202020204"/>
              <a:cs typeface="Arial" panose="020B0604020202020204"/>
              <a:sym typeface="Arial" panose="020B0604020202020204"/>
            </a:endParaRPr>
          </a:p>
        </p:txBody>
      </p:sp>
      <p:pic>
        <p:nvPicPr>
          <p:cNvPr id="100001" name="图片 100001"/>
          <p:cNvPicPr>
            <a:picLocks noChangeAspect="1"/>
          </p:cNvPicPr>
          <p:nvPr/>
        </p:nvPicPr>
        <p:blipFill>
          <a:blip r:embed="rId4"/>
          <a:stretch>
            <a:fillRect/>
          </a:stretch>
        </p:blipFill>
        <p:spPr>
          <a:xfrm>
            <a:off x="6523673" y="3324860"/>
            <a:ext cx="2314575" cy="8572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Rot="1"/>
          </p:cNvSpPr>
          <p:nvPr>
            <p:custDataLst>
              <p:tags r:id="rId1"/>
            </p:custDataLst>
          </p:nvPr>
        </p:nvSpPr>
        <p:spPr>
          <a:xfrm>
            <a:off x="412115" y="739775"/>
            <a:ext cx="8533130" cy="4314190"/>
          </a:xfrm>
          <a:prstGeom prst="rect">
            <a:avLst/>
          </a:prstGeom>
          <a:noFill/>
          <a:ln w="9525">
            <a:noFill/>
          </a:ln>
        </p:spPr>
        <p:txBody>
          <a:bodyPr/>
          <a:lstStyle/>
          <a:p>
            <a:pPr>
              <a:lnSpc>
                <a:spcPct val="170000"/>
              </a:lnSpc>
            </a:pP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000" b="1"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典例</a:t>
            </a:r>
            <a:r>
              <a:rPr lang="en-US" altLang="zh-CN"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6</a:t>
            </a:r>
            <a:r>
              <a:rPr lang="zh-CN" altLang="en-US" sz="200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2021·广东·新会陈经纶中学高一阶段练习）如图所示，一个劈形物体M，各面均光滑，放在固定的斜面上，上表面水平，在劈形物体上表面上放一光滑小球m，劈形物体从静止开始释放，则小球在碰到斜面前的运动轨迹是（　　）</a:t>
            </a:r>
            <a:endPar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A．沿斜面向下的直线	</a:t>
            </a:r>
            <a:endPar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B．竖直向下的直线</a:t>
            </a:r>
            <a:endPar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C．无规则直线	</a:t>
            </a:r>
            <a:endPar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a:p>
            <a:pPr>
              <a:lnSpc>
                <a:spcPct val="170000"/>
              </a:lnSpc>
            </a:pPr>
            <a:r>
              <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D．抛物线</a:t>
            </a:r>
            <a:endParaRPr sz="2000" b="1">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9" name="圆角矩形 28">
            <a:hlinkClick r:id=""/>
          </p:cNvPr>
          <p:cNvSpPr/>
          <p:nvPr>
            <p:custDataLst>
              <p:tags r:id="rId2"/>
            </p:custDataLst>
          </p:nvPr>
        </p:nvSpPr>
        <p:spPr>
          <a:xfrm>
            <a:off x="22860" y="42545"/>
            <a:ext cx="162433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100" noProof="1"/>
          </a:p>
        </p:txBody>
      </p:sp>
      <p:cxnSp>
        <p:nvCxnSpPr>
          <p:cNvPr id="30" name="直接连接符 29"/>
          <p:cNvCxnSpPr/>
          <p:nvPr/>
        </p:nvCxnSpPr>
        <p:spPr>
          <a:xfrm>
            <a:off x="58" y="738985"/>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31" name="TextBox 14">
            <a:hlinkClick r:id=""/>
          </p:cNvPr>
          <p:cNvSpPr txBox="1">
            <a:spLocks noChangeArrowheads="1"/>
          </p:cNvSpPr>
          <p:nvPr>
            <p:custDataLst>
              <p:tags r:id="rId3"/>
            </p:custDataLst>
          </p:nvPr>
        </p:nvSpPr>
        <p:spPr bwMode="auto">
          <a:xfrm>
            <a:off x="109220" y="137160"/>
            <a:ext cx="1537970"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典例分析</a:t>
            </a:r>
            <a:endParaRPr lang="zh-CN" altLang="en-US" sz="2390" b="1" smtClean="0">
              <a:solidFill>
                <a:schemeClr val="bg1"/>
              </a:solidFill>
              <a:latin typeface="宋体" panose="02010600030101010101" pitchFamily="2" charset="-122"/>
              <a:ea typeface="宋体" panose="02010600030101010101" pitchFamily="2" charset="-122"/>
            </a:endParaRPr>
          </a:p>
        </p:txBody>
      </p:sp>
      <p:sp>
        <p:nvSpPr>
          <p:cNvPr id="3" name="文本框 2"/>
          <p:cNvSpPr txBox="1"/>
          <p:nvPr/>
        </p:nvSpPr>
        <p:spPr>
          <a:xfrm>
            <a:off x="6574155" y="3686175"/>
            <a:ext cx="1805305"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0000"/>
                </a:solidFill>
                <a:effectLst/>
                <a:uFillTx/>
                <a:latin typeface="Arial" panose="020B0604020202020204"/>
                <a:ea typeface="Arial" panose="020B0604020202020204"/>
                <a:cs typeface="Arial" panose="020B0604020202020204"/>
                <a:sym typeface="Arial" panose="020B0604020202020204"/>
              </a:rPr>
              <a:t>【参考答案】</a:t>
            </a:r>
            <a:r>
              <a:rPr lang="en-US" altLang="zh-CN" sz="2000" b="1">
                <a:ln>
                  <a:noFill/>
                </a:ln>
                <a:solidFill>
                  <a:srgbClr val="0000FF"/>
                </a:solidFill>
                <a:effectLst/>
                <a:uFillTx/>
                <a:sym typeface="Arial" panose="020B0604020202020204"/>
              </a:rPr>
              <a:t>B</a:t>
            </a:r>
            <a:endParaRPr kumimoji="0" lang="en-US" altLang="zh-CN" sz="2000" b="1" i="0" u="none" strike="noStrike" cap="none" spc="0" normalizeH="0" baseline="0">
              <a:ln>
                <a:noFill/>
              </a:ln>
              <a:solidFill>
                <a:srgbClr val="0000FF"/>
              </a:solidFill>
              <a:effectLst/>
              <a:uFillTx/>
              <a:latin typeface="Arial" panose="020B0604020202020204"/>
              <a:ea typeface="Arial" panose="020B0604020202020204"/>
              <a:cs typeface="Arial" panose="020B0604020202020204"/>
              <a:sym typeface="Arial" panose="020B0604020202020204"/>
            </a:endParaRPr>
          </a:p>
        </p:txBody>
      </p:sp>
      <p:pic>
        <p:nvPicPr>
          <p:cNvPr id="100002" name="图片 100002"/>
          <p:cNvPicPr>
            <a:picLocks noChangeAspect="1"/>
          </p:cNvPicPr>
          <p:nvPr/>
        </p:nvPicPr>
        <p:blipFill>
          <a:blip r:embed="rId4"/>
          <a:stretch>
            <a:fillRect/>
          </a:stretch>
        </p:blipFill>
        <p:spPr>
          <a:xfrm>
            <a:off x="4351655" y="2684145"/>
            <a:ext cx="1823720" cy="17907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1860" y="1179195"/>
            <a:ext cx="7611110" cy="18135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a:lnSpc>
                <a:spcPct val="200000"/>
              </a:lnSpc>
              <a:buNone/>
            </a:pPr>
            <a:r>
              <a:rPr lang="en-US" altLang="zh-CN"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自然和自然的法则在黑夜中隐藏，上帝说，让牛顿去吧！于是一切都被照亮。                                                 </a:t>
            </a:r>
            <a:r>
              <a:rPr lang="en-US" altLang="zh-CN"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endParaRPr kumimoji="0" lang="en-US" altLang="zh-CN" sz="2800" b="1" i="0" u="none" strike="noStrike" cap="none" spc="0" normalizeH="0" baseline="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nvSpPr>
        <p:spPr>
          <a:xfrm>
            <a:off x="7031355" y="2526030"/>
            <a:ext cx="1184910" cy="9601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p>
            <a:pPr>
              <a:lnSpc>
                <a:spcPct val="200000"/>
              </a:lnSpc>
              <a:buNone/>
            </a:pPr>
            <a:r>
              <a:rPr lang="en-US" altLang="zh-CN"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蒲柏</a:t>
            </a:r>
            <a:endParaRPr kumimoji="0" lang="zh-CN" altLang="en-US" sz="2800" b="1" i="0" u="none" strike="noStrike" cap="none" spc="0" normalizeH="0" baseline="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descr="t012899032d841e6667"/>
          <p:cNvPicPr>
            <a:picLocks noChangeAspect="1" noChangeArrowheads="1"/>
          </p:cNvPicPr>
          <p:nvPr>
            <p:custDataLst>
              <p:tags r:id="rId1"/>
            </p:custDataLst>
          </p:nvPr>
        </p:nvPicPr>
        <p:blipFill>
          <a:blip r:embed="rId2"/>
          <a:srcRect r="15016"/>
          <a:stretch>
            <a:fillRect/>
          </a:stretch>
        </p:blipFill>
        <p:spPr bwMode="auto">
          <a:xfrm>
            <a:off x="3867150" y="820420"/>
            <a:ext cx="2680970" cy="176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a:spLocks noChangeArrowheads="1"/>
          </p:cNvSpPr>
          <p:nvPr>
            <p:custDataLst>
              <p:tags r:id="rId3"/>
            </p:custDataLst>
          </p:nvPr>
        </p:nvSpPr>
        <p:spPr bwMode="auto">
          <a:xfrm>
            <a:off x="1332230" y="2739390"/>
            <a:ext cx="4423410" cy="10147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wrap="square">
            <a:spAutoFit/>
          </a:bodyPr>
          <a:lstStyle/>
          <a:p>
            <a:pPr fontAlgn="auto">
              <a:lnSpc>
                <a:spcPct val="150000"/>
              </a:lnSpc>
              <a:spcBef>
                <a:spcPct val="0"/>
              </a:spcBef>
              <a:spcAft>
                <a:spcPct val="0"/>
              </a:spcAft>
              <a:buFontTx/>
              <a:buNone/>
            </a:pPr>
            <a:r>
              <a:rPr lang="zh-CN" altLang="en-US" sz="2000" b="1">
                <a:solidFill>
                  <a:schemeClr val="tx1"/>
                </a:solidFill>
                <a:latin typeface="楷体" panose="02010609060101010101" charset="-122"/>
                <a:ea typeface="楷体" panose="02010609060101010101" charset="-122"/>
              </a:rPr>
              <a:t>车不推不走，球不踢不动，生活经验告诉我们</a:t>
            </a:r>
            <a:r>
              <a:rPr lang="zh-CN" altLang="en-US" sz="2000" b="1">
                <a:solidFill>
                  <a:schemeClr val="tx1"/>
                </a:solidFill>
                <a:latin typeface="楷体" panose="02010609060101010101" charset="-122"/>
                <a:ea typeface="楷体" panose="02010609060101010101" charset="-122"/>
                <a:sym typeface="+mn-ea"/>
              </a:rPr>
              <a:t>物体运动似乎需要力来维持。</a:t>
            </a:r>
            <a:endParaRPr lang="zh-CN" altLang="en-US" sz="2000" b="1">
              <a:solidFill>
                <a:schemeClr val="tx1"/>
              </a:solidFill>
              <a:latin typeface="楷体" panose="02010609060101010101" charset="-122"/>
              <a:ea typeface="楷体" panose="02010609060101010101" charset="-122"/>
              <a:sym typeface="+mn-ea"/>
            </a:endParaRPr>
          </a:p>
        </p:txBody>
      </p:sp>
      <p:pic>
        <p:nvPicPr>
          <p:cNvPr id="15" name="图片 1"/>
          <p:cNvPicPr/>
          <p:nvPr>
            <p:custDataLst>
              <p:tags r:id="rId4"/>
            </p:custDataLst>
          </p:nvPr>
        </p:nvPicPr>
        <p:blipFill>
          <a:blip r:embed="rId5"/>
          <a:stretch>
            <a:fillRect/>
          </a:stretch>
        </p:blipFill>
        <p:spPr>
          <a:xfrm>
            <a:off x="792480" y="819785"/>
            <a:ext cx="2799715" cy="1767840"/>
          </a:xfrm>
          <a:prstGeom prst="rect">
            <a:avLst/>
          </a:prstGeom>
          <a:noFill/>
          <a:ln>
            <a:noFill/>
            <a:miter lim="800000"/>
            <a:headEnd/>
            <a:tailEnd/>
          </a:ln>
          <a:effectLst/>
        </p:spPr>
      </p:pic>
      <p:grpSp>
        <p:nvGrpSpPr>
          <p:cNvPr id="21" name="组合 20"/>
          <p:cNvGrpSpPr/>
          <p:nvPr/>
        </p:nvGrpSpPr>
        <p:grpSpPr>
          <a:xfrm>
            <a:off x="6706870" y="789940"/>
            <a:ext cx="2089150" cy="3140075"/>
            <a:chOff x="10562" y="1244"/>
            <a:chExt cx="3290" cy="4945"/>
          </a:xfrm>
        </p:grpSpPr>
        <p:sp>
          <p:nvSpPr>
            <p:cNvPr id="10" name="Text Box 5"/>
            <p:cNvSpPr txBox="1">
              <a:spLocks noChangeArrowheads="1"/>
            </p:cNvSpPr>
            <p:nvPr>
              <p:custDataLst>
                <p:tags r:id="rId6"/>
              </p:custDataLst>
            </p:nvPr>
          </p:nvSpPr>
          <p:spPr bwMode="auto">
            <a:xfrm>
              <a:off x="10562" y="4941"/>
              <a:ext cx="3290" cy="1248"/>
            </a:xfrm>
            <a:prstGeom prst="rect">
              <a:avLst/>
            </a:prstGeom>
            <a:noFill/>
            <a:ln w="9525">
              <a:noFill/>
              <a:miter lim="800000"/>
            </a:ln>
            <a:effectLst/>
          </p:spPr>
          <p:txBody>
            <a:bodyPr wrap="square">
              <a:spAutoFit/>
            </a:bodyPr>
            <a:lstStyle/>
            <a:p>
              <a:pPr algn="ctr" fontAlgn="auto">
                <a:lnSpc>
                  <a:spcPct val="120000"/>
                </a:lnSpc>
                <a:spcBef>
                  <a:spcPct val="0"/>
                </a:spcBef>
                <a:spcAft>
                  <a:spcPct val="0"/>
                </a:spcAft>
                <a:buFontTx/>
                <a:buNone/>
                <a:defRPr/>
              </a:pPr>
              <a:r>
                <a:rPr lang="zh-CN" altLang="en-US" sz="1900" b="1">
                  <a:solidFill>
                    <a:prstClr val="black"/>
                  </a:solidFill>
                  <a:latin typeface="楷体" panose="02010609060101010101" charset="-122"/>
                  <a:ea typeface="楷体" panose="02010609060101010101" charset="-122"/>
                </a:rPr>
                <a:t>亚里士多德</a:t>
              </a:r>
              <a:r>
                <a:rPr lang="en-US" altLang="zh-CN" sz="1900" b="1">
                  <a:solidFill>
                    <a:prstClr val="black"/>
                  </a:solidFill>
                  <a:latin typeface="楷体" panose="02010609060101010101" charset="-122"/>
                  <a:ea typeface="楷体" panose="02010609060101010101" charset="-122"/>
                </a:rPr>
                <a:t> </a:t>
              </a:r>
              <a:endParaRPr lang="en-US" sz="1900" b="1">
                <a:solidFill>
                  <a:prstClr val="black"/>
                </a:solidFill>
                <a:latin typeface="楷体" panose="02010609060101010101" charset="-122"/>
                <a:ea typeface="楷体" panose="02010609060101010101" charset="-122"/>
              </a:endParaRPr>
            </a:p>
            <a:p>
              <a:pPr algn="ctr" fontAlgn="auto">
                <a:lnSpc>
                  <a:spcPct val="120000"/>
                </a:lnSpc>
                <a:spcBef>
                  <a:spcPct val="0"/>
                </a:spcBef>
                <a:spcAft>
                  <a:spcPct val="0"/>
                </a:spcAft>
                <a:buFontTx/>
                <a:buNone/>
                <a:defRPr/>
              </a:pPr>
              <a:r>
                <a:rPr lang="zh-CN" altLang="en-US" sz="1900" b="1">
                  <a:solidFill>
                    <a:prstClr val="black"/>
                  </a:solidFill>
                  <a:latin typeface="楷体" panose="02010609060101010101" charset="-122"/>
                  <a:ea typeface="楷体" panose="02010609060101010101" charset="-122"/>
                  <a:sym typeface="Wingdings" panose="05000000000000000000" pitchFamily="2" charset="2"/>
                </a:rPr>
                <a:t>（古希腊哲学家）</a:t>
              </a:r>
              <a:endParaRPr lang="zh-CN" altLang="en-US" sz="1900" b="1">
                <a:solidFill>
                  <a:prstClr val="black"/>
                </a:solidFill>
                <a:latin typeface="楷体" panose="02010609060101010101" charset="-122"/>
                <a:ea typeface="楷体" panose="02010609060101010101" charset="-122"/>
              </a:endParaRPr>
            </a:p>
          </p:txBody>
        </p:sp>
        <p:pic>
          <p:nvPicPr>
            <p:cNvPr id="3" name="Picture 2" descr="https://timgsa.baidu.com/timg?image&amp;quality=80&amp;size=b9999_10000&amp;sec=1554979889185&amp;di=714958e37b682706184cada75385da19&amp;imgtype=0&amp;src=http%3A%2F%2Fs9.rr.itc.cn%2Fr%2FwapChange%2F20165_4_16%2Fa6zlql83308692646596.jpg"/>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bwMode="auto">
            <a:xfrm>
              <a:off x="10745" y="1244"/>
              <a:ext cx="2917" cy="3697"/>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3"/>
          <p:cNvSpPr txBox="1"/>
          <p:nvPr>
            <p:custDataLst>
              <p:tags r:id="rId9"/>
            </p:custDataLst>
          </p:nvPr>
        </p:nvSpPr>
        <p:spPr>
          <a:xfrm>
            <a:off x="923925" y="3804920"/>
            <a:ext cx="5464810" cy="1014730"/>
          </a:xfrm>
          <a:prstGeom prst="rect">
            <a:avLst/>
          </a:prstGeom>
          <a:noFill/>
        </p:spPr>
        <p:txBody>
          <a:bodyPr wrap="square" rtlCol="0">
            <a:spAutoFit/>
          </a:bodyPr>
          <a:lstStyle/>
          <a:p>
            <a:pPr>
              <a:lnSpc>
                <a:spcPct val="150000"/>
              </a:lnSpc>
            </a:pPr>
            <a:r>
              <a:rPr lang="zh-CN" altLang="en-US" sz="2000" b="1">
                <a:solidFill>
                  <a:schemeClr val="tx1"/>
                </a:solidFill>
                <a:latin typeface="宋体" panose="02010600030101010101" pitchFamily="2" charset="-122"/>
                <a:ea typeface="宋体" panose="02010600030101010101" pitchFamily="2" charset="-122"/>
                <a:cs typeface="Arial" panose="020B0604020202020204"/>
              </a:rPr>
              <a:t>最早研究这个问题的，大概是古希腊学者</a:t>
            </a:r>
            <a:r>
              <a:rPr lang="zh-CN" altLang="en-US" sz="2000" b="1">
                <a:solidFill>
                  <a:srgbClr val="00B0F0"/>
                </a:solidFill>
                <a:latin typeface="宋体" panose="02010600030101010101" pitchFamily="2" charset="-122"/>
                <a:ea typeface="宋体" panose="02010600030101010101" pitchFamily="2" charset="-122"/>
                <a:cs typeface="Arial" panose="020B0604020202020204"/>
              </a:rPr>
              <a:t>亚里士多德</a:t>
            </a:r>
            <a:r>
              <a:rPr lang="zh-CN" altLang="en-US" sz="2000" b="1">
                <a:solidFill>
                  <a:schemeClr val="tx1"/>
                </a:solidFill>
                <a:latin typeface="宋体" panose="02010600030101010101" pitchFamily="2" charset="-122"/>
                <a:ea typeface="宋体" panose="02010600030101010101" pitchFamily="2" charset="-122"/>
                <a:cs typeface="Arial" panose="020B0604020202020204"/>
              </a:rPr>
              <a:t>。他也认为</a:t>
            </a:r>
            <a:r>
              <a:rPr lang="zh-CN" altLang="en-US" sz="2000" b="1">
                <a:solidFill>
                  <a:srgbClr val="FF0000"/>
                </a:solidFill>
                <a:latin typeface="宋体" panose="02010600030101010101" pitchFamily="2" charset="-122"/>
                <a:ea typeface="宋体" panose="02010600030101010101" pitchFamily="2" charset="-122"/>
                <a:sym typeface="+mn-ea"/>
              </a:rPr>
              <a:t>物体的运动需要力来维持</a:t>
            </a:r>
            <a:r>
              <a:rPr lang="zh-CN" altLang="en-US" sz="2000" b="1">
                <a:solidFill>
                  <a:schemeClr val="tx1"/>
                </a:solidFill>
                <a:latin typeface="宋体" panose="02010600030101010101" pitchFamily="2" charset="-122"/>
                <a:ea typeface="宋体" panose="02010600030101010101" pitchFamily="2" charset="-122"/>
                <a:sym typeface="+mn-ea"/>
              </a:rPr>
              <a:t>。</a:t>
            </a:r>
            <a:endParaRPr lang="zh-CN" altLang="en-US" sz="2000" b="1">
              <a:solidFill>
                <a:schemeClr val="tx1"/>
              </a:solidFill>
              <a:latin typeface="宋体" panose="02010600030101010101" pitchFamily="2" charset="-122"/>
              <a:ea typeface="宋体" panose="02010600030101010101" pitchFamily="2" charset="-122"/>
              <a:cs typeface="Arial" panose="020B0604020202020204"/>
              <a:sym typeface="+mn-ea"/>
            </a:endParaRPr>
          </a:p>
        </p:txBody>
      </p:sp>
      <p:sp>
        <p:nvSpPr>
          <p:cNvPr id="18" name="线形标注 1(带强调线) 17"/>
          <p:cNvSpPr/>
          <p:nvPr/>
        </p:nvSpPr>
        <p:spPr>
          <a:xfrm>
            <a:off x="6706870" y="4107181"/>
            <a:ext cx="2040890" cy="459104"/>
          </a:xfrm>
          <a:prstGeom prst="accentCallout1">
            <a:avLst>
              <a:gd name="adj1" fmla="val 52143"/>
              <a:gd name="adj2" fmla="val -7934"/>
              <a:gd name="adj3" fmla="val 56016"/>
              <a:gd name="adj4" fmla="val -274828"/>
            </a:avLst>
          </a:prstGeom>
          <a:solidFill>
            <a:schemeClr val="accent5">
              <a:lumMod val="90000"/>
            </a:schemeClr>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fontAlgn="auto">
              <a:lnSpc>
                <a:spcPct val="120000"/>
              </a:lnSpc>
              <a:spcBef>
                <a:spcPct val="0"/>
              </a:spcBef>
              <a:spcAft>
                <a:spcPct val="0"/>
              </a:spcAft>
              <a:buFontTx/>
              <a:buNone/>
            </a:pPr>
            <a:r>
              <a:rPr lang="zh-CN" altLang="en-US" sz="2000" b="1">
                <a:solidFill>
                  <a:schemeClr val="tx1"/>
                </a:solidFill>
                <a:latin typeface="宋体" panose="02010600030101010101" pitchFamily="2" charset="-122"/>
                <a:ea typeface="宋体" panose="02010600030101010101" pitchFamily="2" charset="-122"/>
                <a:sym typeface="+mn-ea"/>
              </a:rPr>
              <a:t>这种观点正确吗？</a:t>
            </a:r>
            <a:endParaRPr kumimoji="0" lang="zh-CN" altLang="en-US" sz="2000" b="1" i="0" u="none" strike="noStrike" cap="none" spc="0" normalizeH="0" baseline="0">
              <a:ln>
                <a:noFill/>
              </a:ln>
              <a:solidFill>
                <a:schemeClr val="tx1"/>
              </a:solidFill>
              <a:effectLst/>
              <a:uFillTx/>
              <a:latin typeface="宋体" panose="02010600030101010101" pitchFamily="2" charset="-122"/>
              <a:ea typeface="宋体" panose="02010600030101010101" pitchFamily="2" charset="-122"/>
              <a:cs typeface="微软雅黑" panose="020B0503020204020204" charset="-122"/>
              <a:sym typeface="+mn-ea"/>
            </a:endParaRPr>
          </a:p>
        </p:txBody>
      </p:sp>
      <p:sp>
        <p:nvSpPr>
          <p:cNvPr id="19" name="圆角矩形 18">
            <a:hlinkClick r:id=""/>
          </p:cNvPr>
          <p:cNvSpPr/>
          <p:nvPr>
            <p:custDataLst>
              <p:tags r:id="rId10"/>
            </p:custDataLst>
          </p:nvPr>
        </p:nvSpPr>
        <p:spPr>
          <a:xfrm>
            <a:off x="0" y="0"/>
            <a:ext cx="2181225"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11"/>
            </p:custDataLst>
          </p:nvPr>
        </p:nvSpPr>
        <p:spPr bwMode="auto">
          <a:xfrm>
            <a:off x="71755" y="102235"/>
            <a:ext cx="210883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一、探索历程</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30" name="直接连接符 29"/>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p:bldP spid="18" grpId="0" bldLvl="0" animBg="1"/>
      <p:bldP spid="18" grpId="1" animBg="1"/>
      <p:bldP spid="17" grpId="0"/>
      <p:bldP spid="1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p:nvPr/>
        </p:nvSpPr>
        <p:spPr>
          <a:xfrm>
            <a:off x="2791811" y="1676155"/>
            <a:ext cx="3599480" cy="916941"/>
          </a:xfrm>
          <a:prstGeom prst="rect">
            <a:avLst/>
          </a:prstGeom>
          <a:ln w="12700">
            <a:miter lim="400000"/>
          </a:ln>
          <a:effectLst>
            <a:outerShdw blurRad="50800" dist="38100" dir="5400000" algn="t" rotWithShape="0">
              <a:prstClr val="black">
                <a:alpha val="40000"/>
              </a:prstClr>
            </a:outerShdw>
          </a:effectLst>
        </p:spPr>
        <p:txBody>
          <a:bodyPr lIns="45719" rIns="45719">
            <a:spAutoFit/>
          </a:bodyPr>
          <a:lstStyle>
            <a:lvl1pPr algn="ctr">
              <a:defRPr sz="5400">
                <a:solidFill>
                  <a:srgbClr val="B61C22"/>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sz="5400">
                <a:solidFill>
                  <a:srgbClr val="B61C22"/>
                </a:solidFill>
              </a:rPr>
              <a:t>THANKS</a:t>
            </a:r>
            <a:endParaRPr sz="5400">
              <a:solidFill>
                <a:srgbClr val="B61C22"/>
              </a:solidFill>
            </a:endParaRPr>
          </a:p>
        </p:txBody>
      </p:sp>
      <p:sp>
        <p:nvSpPr>
          <p:cNvPr id="207" name="Shape 207"/>
          <p:cNvSpPr/>
          <p:nvPr/>
        </p:nvSpPr>
        <p:spPr>
          <a:xfrm>
            <a:off x="2199626" y="1231499"/>
            <a:ext cx="383269" cy="1094741"/>
          </a:xfrm>
          <a:prstGeom prst="rect">
            <a:avLst/>
          </a:prstGeom>
          <a:ln w="12700">
            <a:miter lim="400000"/>
          </a:ln>
        </p:spPr>
        <p:txBody>
          <a:bodyPr wrap="none" lIns="45719" rIns="45719">
            <a:spAutoFit/>
          </a:bodyPr>
          <a:lstStyle>
            <a:lvl1pPr>
              <a:defRPr sz="6600">
                <a:solidFill>
                  <a:srgbClr val="B61C22"/>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sz="6600">
                <a:solidFill>
                  <a:srgbClr val="B61C22"/>
                </a:solidFill>
              </a:rPr>
              <a:t>“</a:t>
            </a:r>
            <a:endParaRPr sz="6600">
              <a:solidFill>
                <a:srgbClr val="B61C22"/>
              </a:solidFill>
            </a:endParaRPr>
          </a:p>
        </p:txBody>
      </p:sp>
      <p:sp>
        <p:nvSpPr>
          <p:cNvPr id="208" name="Shape 208"/>
          <p:cNvSpPr/>
          <p:nvPr/>
        </p:nvSpPr>
        <p:spPr>
          <a:xfrm>
            <a:off x="6199657" y="2379916"/>
            <a:ext cx="383268" cy="1094741"/>
          </a:xfrm>
          <a:prstGeom prst="rect">
            <a:avLst/>
          </a:prstGeom>
          <a:ln w="12700">
            <a:miter lim="400000"/>
          </a:ln>
        </p:spPr>
        <p:txBody>
          <a:bodyPr wrap="none" lIns="45719" rIns="45719">
            <a:spAutoFit/>
          </a:bodyPr>
          <a:lstStyle>
            <a:lvl1pPr>
              <a:defRPr sz="6600">
                <a:solidFill>
                  <a:srgbClr val="B61C22"/>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sz="6600">
                <a:solidFill>
                  <a:srgbClr val="B61C22"/>
                </a:solidFill>
              </a:rPr>
              <a:t>”</a:t>
            </a:r>
            <a:endParaRPr sz="6600">
              <a:solidFill>
                <a:srgbClr val="B61C22"/>
              </a:solidFill>
            </a:endParaRPr>
          </a:p>
        </p:txBody>
      </p:sp>
      <p:pic>
        <p:nvPicPr>
          <p:cNvPr id="209" name="学科网LOGO源文件.png"/>
          <p:cNvPicPr/>
          <p:nvPr/>
        </p:nvPicPr>
        <p:blipFill>
          <a:blip r:embed="rId1"/>
          <a:stretch>
            <a:fillRect/>
          </a:stretch>
        </p:blipFill>
        <p:spPr>
          <a:xfrm>
            <a:off x="4203133" y="2793120"/>
            <a:ext cx="776835" cy="268332"/>
          </a:xfrm>
          <a:prstGeom prst="rect">
            <a:avLst/>
          </a:prstGeom>
          <a:ln w="12700">
            <a:miter lim="400000"/>
            <a:headEnd/>
            <a:tailEnd/>
          </a:ln>
          <a:effectLst>
            <a:outerShdw blurRad="50800" dist="38100" dir="5400000" algn="t" rotWithShape="0">
              <a:prstClr val="black">
                <a:alpha val="40000"/>
              </a:prstClr>
            </a:outerShdw>
          </a:effectLst>
        </p:spPr>
      </p:pic>
      <p:pic>
        <p:nvPicPr>
          <p:cNvPr id="210" name="New picture" hidden="1"/>
          <p:cNvPicPr/>
          <p:nvPr/>
        </p:nvPicPr>
        <p:blipFill>
          <a:blip r:embed="rId2"/>
          <a:stretch>
            <a:fillRect/>
          </a:stretch>
        </p:blipFill>
        <p:spPr>
          <a:xfrm>
            <a:off x="12090400" y="12141200"/>
            <a:ext cx="444500" cy="444500"/>
          </a:xfrm>
          <a:prstGeom prst="cube">
            <a:avLst/>
          </a:prstGeom>
        </p:spPr>
      </p:pic>
    </p:spTree>
  </p:cSld>
  <p:clrMapOvr>
    <a:masterClrMapping/>
  </p:clrMapOvr>
  <p:transition spd="slow">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任意多边形 46082"/>
          <p:cNvSpPr/>
          <p:nvPr>
            <p:custDataLst>
              <p:tags r:id="rId1"/>
            </p:custDataLst>
          </p:nvPr>
        </p:nvSpPr>
        <p:spPr>
          <a:xfrm>
            <a:off x="975066" y="1651259"/>
            <a:ext cx="3340958" cy="2747116"/>
          </a:xfrm>
          <a:custGeom>
            <a:avLst/>
            <a:gdLst/>
            <a:ahLst/>
            <a:cxnLst/>
            <a:rect l="0" t="0" r="0" b="0"/>
            <a:pathLst>
              <a:path w="2813" h="2313">
                <a:moveTo>
                  <a:pt x="0" y="816"/>
                </a:moveTo>
                <a:cubicBezTo>
                  <a:pt x="355" y="1564"/>
                  <a:pt x="711" y="2313"/>
                  <a:pt x="1180" y="2177"/>
                </a:cubicBezTo>
                <a:cubicBezTo>
                  <a:pt x="1649" y="2041"/>
                  <a:pt x="2231" y="1020"/>
                  <a:pt x="2813" y="0"/>
                </a:cubicBezTo>
              </a:path>
            </a:pathLst>
          </a:custGeom>
          <a:noFill/>
          <a:ln w="44450" cap="flat" cmpd="sng">
            <a:solidFill>
              <a:schemeClr val="tx1">
                <a:lumMod val="95000"/>
                <a:lumOff val="5000"/>
              </a:schemeClr>
            </a:solidFill>
            <a:prstDash val="solid"/>
            <a:headEnd type="none" w="med" len="med"/>
            <a:tailEnd type="none" w="med" len="med"/>
          </a:ln>
        </p:spPr>
        <p:txBody>
          <a:bodyPr/>
          <a:lstStyle/>
          <a:p>
            <a:endParaRPr lang="zh-CN" altLang="en-US" sz="100">
              <a:solidFill>
                <a:srgbClr val="FF0000"/>
              </a:solidFill>
            </a:endParaRPr>
          </a:p>
        </p:txBody>
      </p:sp>
      <p:sp>
        <p:nvSpPr>
          <p:cNvPr id="46084" name="直接连接符 46083"/>
          <p:cNvSpPr/>
          <p:nvPr>
            <p:custDataLst>
              <p:tags r:id="rId2"/>
            </p:custDataLst>
          </p:nvPr>
        </p:nvSpPr>
        <p:spPr>
          <a:xfrm flipV="1">
            <a:off x="2564426" y="1973834"/>
            <a:ext cx="2935483" cy="2165863"/>
          </a:xfrm>
          <a:prstGeom prst="line">
            <a:avLst/>
          </a:prstGeom>
          <a:ln w="38100" cap="flat" cmpd="sng">
            <a:solidFill>
              <a:srgbClr val="FFC000"/>
            </a:solidFill>
            <a:prstDash val="solid"/>
            <a:headEnd type="none" w="med" len="med"/>
            <a:tailEnd type="none" w="med" len="med"/>
          </a:ln>
        </p:spPr>
        <p:txBody>
          <a:bodyPr/>
          <a:lstStyle/>
          <a:p>
            <a:endParaRPr sz="100"/>
          </a:p>
        </p:txBody>
      </p:sp>
      <p:sp>
        <p:nvSpPr>
          <p:cNvPr id="46085" name="直接连接符 46084"/>
          <p:cNvSpPr/>
          <p:nvPr>
            <p:custDataLst>
              <p:tags r:id="rId3"/>
            </p:custDataLst>
          </p:nvPr>
        </p:nvSpPr>
        <p:spPr>
          <a:xfrm flipV="1">
            <a:off x="2483427" y="2351993"/>
            <a:ext cx="3718642" cy="1831411"/>
          </a:xfrm>
          <a:prstGeom prst="line">
            <a:avLst/>
          </a:prstGeom>
          <a:ln w="38100" cap="flat" cmpd="sng">
            <a:solidFill>
              <a:srgbClr val="FF0000"/>
            </a:solidFill>
            <a:prstDash val="solid"/>
            <a:headEnd type="none" w="med" len="med"/>
            <a:tailEnd type="none" w="med" len="med"/>
          </a:ln>
        </p:spPr>
        <p:txBody>
          <a:bodyPr/>
          <a:lstStyle/>
          <a:p>
            <a:endParaRPr sz="100"/>
          </a:p>
        </p:txBody>
      </p:sp>
      <p:sp>
        <p:nvSpPr>
          <p:cNvPr id="46086" name="直接连接符 46085"/>
          <p:cNvSpPr/>
          <p:nvPr>
            <p:custDataLst>
              <p:tags r:id="rId4"/>
            </p:custDataLst>
          </p:nvPr>
        </p:nvSpPr>
        <p:spPr>
          <a:xfrm>
            <a:off x="2260142" y="4251102"/>
            <a:ext cx="4148584" cy="0"/>
          </a:xfrm>
          <a:prstGeom prst="line">
            <a:avLst/>
          </a:prstGeom>
          <a:ln w="38100" cap="flat" cmpd="sng">
            <a:solidFill>
              <a:srgbClr val="00B0F0"/>
            </a:solidFill>
            <a:prstDash val="solid"/>
            <a:headEnd type="none" w="med" len="med"/>
            <a:tailEnd type="none" w="med" len="med"/>
          </a:ln>
        </p:spPr>
        <p:txBody>
          <a:bodyPr/>
          <a:lstStyle/>
          <a:p>
            <a:endParaRPr sz="100"/>
          </a:p>
        </p:txBody>
      </p:sp>
      <p:sp>
        <p:nvSpPr>
          <p:cNvPr id="46088" name="椭圆 46087"/>
          <p:cNvSpPr/>
          <p:nvPr>
            <p:custDataLst>
              <p:tags r:id="rId5"/>
            </p:custDataLst>
          </p:nvPr>
        </p:nvSpPr>
        <p:spPr>
          <a:xfrm>
            <a:off x="1083145" y="2675043"/>
            <a:ext cx="216159" cy="214971"/>
          </a:xfrm>
          <a:prstGeom prst="ellipse">
            <a:avLst/>
          </a:prstGeom>
          <a:solidFill>
            <a:srgbClr val="00FF00"/>
          </a:solidFill>
          <a:ln w="12700" cap="flat" cmpd="sng">
            <a:solidFill>
              <a:schemeClr val="tx1"/>
            </a:solidFill>
            <a:prstDash val="solid"/>
            <a:headEnd type="none" w="med" len="med"/>
            <a:tailEnd type="none" w="med" len="med"/>
          </a:ln>
        </p:spPr>
        <p:txBody>
          <a:bodyPr/>
          <a:lstStyle/>
          <a:p>
            <a:endParaRPr lang="zh-CN" altLang="en-US" sz="100">
              <a:solidFill>
                <a:srgbClr val="FF0000"/>
              </a:solidFill>
            </a:endParaRPr>
          </a:p>
        </p:txBody>
      </p:sp>
      <p:sp>
        <p:nvSpPr>
          <p:cNvPr id="46089" name="直接连接符 46088"/>
          <p:cNvSpPr/>
          <p:nvPr>
            <p:custDataLst>
              <p:tags r:id="rId6"/>
            </p:custDataLst>
          </p:nvPr>
        </p:nvSpPr>
        <p:spPr>
          <a:xfrm>
            <a:off x="975066" y="2783123"/>
            <a:ext cx="5926549" cy="0"/>
          </a:xfrm>
          <a:prstGeom prst="line">
            <a:avLst/>
          </a:prstGeom>
          <a:ln w="25400" cap="flat" cmpd="sng">
            <a:solidFill>
              <a:srgbClr val="00B050"/>
            </a:solidFill>
            <a:prstDash val="lgDashDotDot"/>
            <a:headEnd type="none" w="med" len="med"/>
            <a:tailEnd type="none" w="med" len="med"/>
          </a:ln>
        </p:spPr>
        <p:txBody>
          <a:bodyPr/>
          <a:lstStyle/>
          <a:p>
            <a:endParaRPr sz="100"/>
          </a:p>
        </p:txBody>
      </p:sp>
      <p:sp>
        <p:nvSpPr>
          <p:cNvPr id="46092" name="椭圆 46091"/>
          <p:cNvSpPr/>
          <p:nvPr>
            <p:custDataLst>
              <p:tags r:id="rId7"/>
            </p:custDataLst>
          </p:nvPr>
        </p:nvSpPr>
        <p:spPr>
          <a:xfrm>
            <a:off x="5844576" y="3993374"/>
            <a:ext cx="216159" cy="214971"/>
          </a:xfrm>
          <a:prstGeom prst="ellipse">
            <a:avLst/>
          </a:prstGeom>
          <a:solidFill>
            <a:srgbClr val="00FF00"/>
          </a:solidFill>
          <a:ln w="12700" cap="flat" cmpd="sng">
            <a:solidFill>
              <a:schemeClr val="tx1">
                <a:alpha val="97000"/>
              </a:schemeClr>
            </a:solidFill>
            <a:prstDash val="solid"/>
            <a:headEnd type="none" w="med" len="med"/>
            <a:tailEnd type="none" w="med" len="med"/>
          </a:ln>
        </p:spPr>
        <p:txBody>
          <a:bodyPr/>
          <a:lstStyle/>
          <a:p>
            <a:endParaRPr lang="zh-CN" altLang="en-US" sz="100">
              <a:solidFill>
                <a:srgbClr val="FF0000"/>
              </a:solidFill>
            </a:endParaRPr>
          </a:p>
        </p:txBody>
      </p:sp>
      <p:sp>
        <p:nvSpPr>
          <p:cNvPr id="46093" name="任意多边形 46092"/>
          <p:cNvSpPr/>
          <p:nvPr>
            <p:custDataLst>
              <p:tags r:id="rId8"/>
            </p:custDataLst>
          </p:nvPr>
        </p:nvSpPr>
        <p:spPr>
          <a:xfrm>
            <a:off x="6092801" y="4021878"/>
            <a:ext cx="754180" cy="161525"/>
          </a:xfrm>
          <a:custGeom>
            <a:avLst/>
            <a:gdLst>
              <a:gd name="txL" fmla="*/ 3375 w 21600"/>
              <a:gd name="txT" fmla="*/ 5400 h 21600"/>
              <a:gd name="txR" fmla="*/ 18900 w 21600"/>
              <a:gd name="txB" fmla="*/ 16200 h 21600"/>
            </a:gdLst>
            <a:ahLst/>
            <a:cxnLst>
              <a:cxn ang="270">
                <a:pos x="16200" y="0"/>
              </a:cxn>
              <a:cxn ang="180">
                <a:pos x="0" y="10800"/>
              </a:cxn>
              <a:cxn ang="90">
                <a:pos x="16200" y="21600"/>
              </a:cxn>
              <a:cxn ang="0">
                <a:pos x="21600" y="10800"/>
              </a:cxn>
            </a:cxnLst>
            <a:rect l="txL" t="txT" r="txR" b="tx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cap="flat" cmpd="sng">
            <a:solidFill>
              <a:schemeClr val="folHlink"/>
            </a:solidFill>
            <a:prstDash val="solid"/>
            <a:miter/>
            <a:headEnd type="none" w="med" len="med"/>
            <a:tailEnd type="none" w="med" len="med"/>
          </a:ln>
        </p:spPr>
        <p:txBody>
          <a:bodyPr wrap="none" anchor="ctr"/>
          <a:lstStyle/>
          <a:p>
            <a:pPr algn="ctr"/>
            <a:endParaRPr sz="1345">
              <a:solidFill>
                <a:srgbClr val="FF0000"/>
              </a:solidFill>
              <a:latin typeface="Arial Black" panose="020B0A04020102020204" pitchFamily="34" charset="0"/>
            </a:endParaRPr>
          </a:p>
        </p:txBody>
      </p:sp>
      <p:sp>
        <p:nvSpPr>
          <p:cNvPr id="46094" name="文本框 46093"/>
          <p:cNvSpPr txBox="1"/>
          <p:nvPr>
            <p:custDataLst>
              <p:tags r:id="rId9"/>
            </p:custDataLst>
          </p:nvPr>
        </p:nvSpPr>
        <p:spPr>
          <a:xfrm>
            <a:off x="1029700" y="2190468"/>
            <a:ext cx="295733" cy="460375"/>
          </a:xfrm>
          <a:prstGeom prst="rect">
            <a:avLst/>
          </a:prstGeom>
          <a:noFill/>
          <a:ln w="9525">
            <a:noFill/>
          </a:ln>
        </p:spPr>
        <p:txBody>
          <a:bodyPr>
            <a:spAutoFit/>
          </a:bodyPr>
          <a:lstStyle/>
          <a:p>
            <a:r>
              <a:rPr lang="en-US" altLang="zh-CN" sz="2395" b="1">
                <a:solidFill>
                  <a:srgbClr val="FF0000"/>
                </a:solidFill>
                <a:latin typeface="Arial" panose="020B0604020202020204" pitchFamily="34" charset="0"/>
              </a:rPr>
              <a:t>A</a:t>
            </a:r>
            <a:endParaRPr lang="en-US" altLang="zh-CN" sz="2395" b="1">
              <a:solidFill>
                <a:srgbClr val="FF0000"/>
              </a:solidFill>
              <a:latin typeface="Arial" panose="020B0604020202020204" pitchFamily="34" charset="0"/>
            </a:endParaRPr>
          </a:p>
        </p:txBody>
      </p:sp>
      <p:sp>
        <p:nvSpPr>
          <p:cNvPr id="46095" name="文本框 46094"/>
          <p:cNvSpPr txBox="1"/>
          <p:nvPr>
            <p:custDataLst>
              <p:tags r:id="rId10"/>
            </p:custDataLst>
          </p:nvPr>
        </p:nvSpPr>
        <p:spPr>
          <a:xfrm>
            <a:off x="3399131" y="2302110"/>
            <a:ext cx="403225" cy="460375"/>
          </a:xfrm>
          <a:prstGeom prst="rect">
            <a:avLst/>
          </a:prstGeom>
          <a:noFill/>
          <a:ln w="9525">
            <a:noFill/>
          </a:ln>
        </p:spPr>
        <p:txBody>
          <a:bodyPr wrap="none" anchor="t">
            <a:spAutoFit/>
          </a:bodyPr>
          <a:lstStyle/>
          <a:p>
            <a:r>
              <a:rPr lang="en-US" altLang="zh-CN" sz="2395" b="1">
                <a:solidFill>
                  <a:srgbClr val="FF0000"/>
                </a:solidFill>
                <a:latin typeface="Arial" panose="020B0604020202020204" pitchFamily="34" charset="0"/>
              </a:rPr>
              <a:t>B</a:t>
            </a:r>
            <a:endParaRPr lang="en-US" altLang="zh-CN" sz="2395" b="1">
              <a:solidFill>
                <a:srgbClr val="FF0000"/>
              </a:solidFill>
              <a:latin typeface="Arial" panose="020B0604020202020204" pitchFamily="34" charset="0"/>
            </a:endParaRPr>
          </a:p>
        </p:txBody>
      </p:sp>
      <p:sp>
        <p:nvSpPr>
          <p:cNvPr id="46096" name="文本框 46095"/>
          <p:cNvSpPr txBox="1"/>
          <p:nvPr>
            <p:custDataLst>
              <p:tags r:id="rId11"/>
            </p:custDataLst>
          </p:nvPr>
        </p:nvSpPr>
        <p:spPr>
          <a:xfrm>
            <a:off x="4226948" y="2297359"/>
            <a:ext cx="357493" cy="460375"/>
          </a:xfrm>
          <a:prstGeom prst="rect">
            <a:avLst/>
          </a:prstGeom>
          <a:noFill/>
          <a:ln w="9525">
            <a:noFill/>
          </a:ln>
        </p:spPr>
        <p:txBody>
          <a:bodyPr>
            <a:spAutoFit/>
          </a:bodyPr>
          <a:lstStyle/>
          <a:p>
            <a:r>
              <a:rPr lang="en-US" altLang="zh-CN" sz="2395" b="1">
                <a:solidFill>
                  <a:srgbClr val="FF0000"/>
                </a:solidFill>
                <a:latin typeface="Arial" panose="020B0604020202020204" pitchFamily="34" charset="0"/>
              </a:rPr>
              <a:t>C</a:t>
            </a:r>
            <a:endParaRPr lang="en-US" altLang="zh-CN" sz="2395" b="1">
              <a:solidFill>
                <a:srgbClr val="FF0000"/>
              </a:solidFill>
              <a:latin typeface="Arial" panose="020B0604020202020204" pitchFamily="34" charset="0"/>
            </a:endParaRPr>
          </a:p>
        </p:txBody>
      </p:sp>
      <p:sp>
        <p:nvSpPr>
          <p:cNvPr id="46097" name="文本框 46096"/>
          <p:cNvSpPr txBox="1"/>
          <p:nvPr>
            <p:custDataLst>
              <p:tags r:id="rId12"/>
            </p:custDataLst>
          </p:nvPr>
        </p:nvSpPr>
        <p:spPr>
          <a:xfrm>
            <a:off x="5177097" y="2349618"/>
            <a:ext cx="403225" cy="460375"/>
          </a:xfrm>
          <a:prstGeom prst="rect">
            <a:avLst/>
          </a:prstGeom>
          <a:noFill/>
          <a:ln w="9525">
            <a:noFill/>
          </a:ln>
        </p:spPr>
        <p:txBody>
          <a:bodyPr wrap="none" anchor="t">
            <a:spAutoFit/>
          </a:bodyPr>
          <a:lstStyle/>
          <a:p>
            <a:r>
              <a:rPr lang="en-US" altLang="zh-CN" sz="2395" b="1">
                <a:solidFill>
                  <a:srgbClr val="FF0000"/>
                </a:solidFill>
                <a:latin typeface="Arial" panose="020B0604020202020204" pitchFamily="34" charset="0"/>
              </a:rPr>
              <a:t>D</a:t>
            </a:r>
            <a:endParaRPr lang="en-US" altLang="zh-CN" sz="2395" b="1">
              <a:solidFill>
                <a:srgbClr val="FF0000"/>
              </a:solidFill>
              <a:latin typeface="Arial" panose="020B0604020202020204" pitchFamily="34" charset="0"/>
            </a:endParaRPr>
          </a:p>
        </p:txBody>
      </p:sp>
      <p:sp>
        <p:nvSpPr>
          <p:cNvPr id="46098" name="文本框 46097"/>
          <p:cNvSpPr txBox="1"/>
          <p:nvPr>
            <p:custDataLst>
              <p:tags r:id="rId13"/>
            </p:custDataLst>
          </p:nvPr>
        </p:nvSpPr>
        <p:spPr>
          <a:xfrm>
            <a:off x="5863579" y="4290770"/>
            <a:ext cx="338490" cy="460375"/>
          </a:xfrm>
          <a:prstGeom prst="rect">
            <a:avLst/>
          </a:prstGeom>
          <a:noFill/>
          <a:ln w="9525">
            <a:noFill/>
          </a:ln>
        </p:spPr>
        <p:txBody>
          <a:bodyPr>
            <a:spAutoFit/>
          </a:bodyPr>
          <a:lstStyle/>
          <a:p>
            <a:r>
              <a:rPr lang="en-US" altLang="zh-CN" sz="2395" b="1">
                <a:solidFill>
                  <a:srgbClr val="FF0000"/>
                </a:solidFill>
                <a:latin typeface="Arial" panose="020B0604020202020204" pitchFamily="34" charset="0"/>
              </a:rPr>
              <a:t>E</a:t>
            </a:r>
            <a:endParaRPr lang="en-US" altLang="zh-CN" sz="2395" b="1">
              <a:solidFill>
                <a:srgbClr val="FF0000"/>
              </a:solidFill>
              <a:latin typeface="Arial" panose="020B0604020202020204" pitchFamily="34" charset="0"/>
            </a:endParaRPr>
          </a:p>
        </p:txBody>
      </p:sp>
      <p:sp>
        <p:nvSpPr>
          <p:cNvPr id="46099" name="椭圆 46098"/>
          <p:cNvSpPr/>
          <p:nvPr>
            <p:custDataLst>
              <p:tags r:id="rId14"/>
            </p:custDataLst>
          </p:nvPr>
        </p:nvSpPr>
        <p:spPr>
          <a:xfrm>
            <a:off x="1083145" y="2675043"/>
            <a:ext cx="216159" cy="214971"/>
          </a:xfrm>
          <a:prstGeom prst="ellipse">
            <a:avLst/>
          </a:prstGeom>
          <a:solidFill>
            <a:srgbClr val="00FF00"/>
          </a:solidFill>
          <a:ln w="12700" cap="flat" cmpd="sng">
            <a:solidFill>
              <a:schemeClr val="tx1"/>
            </a:solidFill>
            <a:prstDash val="solid"/>
            <a:headEnd type="none" w="med" len="med"/>
            <a:tailEnd type="none" w="med" len="med"/>
          </a:ln>
        </p:spPr>
        <p:txBody>
          <a:bodyPr/>
          <a:lstStyle/>
          <a:p>
            <a:endParaRPr lang="zh-CN" altLang="en-US" sz="100">
              <a:solidFill>
                <a:srgbClr val="FF0000"/>
              </a:solidFill>
            </a:endParaRPr>
          </a:p>
        </p:txBody>
      </p:sp>
      <p:sp>
        <p:nvSpPr>
          <p:cNvPr id="46100" name="文本框 46099"/>
          <p:cNvSpPr txBox="1"/>
          <p:nvPr>
            <p:custDataLst>
              <p:tags r:id="rId15"/>
            </p:custDataLst>
          </p:nvPr>
        </p:nvSpPr>
        <p:spPr>
          <a:xfrm>
            <a:off x="6201880" y="3533152"/>
            <a:ext cx="352425" cy="460375"/>
          </a:xfrm>
          <a:prstGeom prst="rect">
            <a:avLst/>
          </a:prstGeom>
          <a:noFill/>
          <a:ln w="9525">
            <a:noFill/>
          </a:ln>
        </p:spPr>
        <p:txBody>
          <a:bodyPr wrap="none" anchor="t">
            <a:spAutoFit/>
          </a:bodyPr>
          <a:lstStyle/>
          <a:p>
            <a:r>
              <a:rPr lang="en-US" altLang="zh-CN" sz="2395" b="1">
                <a:solidFill>
                  <a:schemeClr val="tx1"/>
                </a:solidFill>
                <a:latin typeface="Arial" panose="020B0604020202020204" pitchFamily="34" charset="0"/>
              </a:rPr>
              <a:t>v</a:t>
            </a:r>
            <a:endParaRPr lang="en-US" altLang="zh-CN" sz="2395" b="1">
              <a:solidFill>
                <a:schemeClr val="tx1"/>
              </a:solidFill>
              <a:latin typeface="Arial" panose="020B0604020202020204" pitchFamily="34" charset="0"/>
            </a:endParaRPr>
          </a:p>
        </p:txBody>
      </p:sp>
      <p:sp>
        <p:nvSpPr>
          <p:cNvPr id="46101" name="直接连接符 46100"/>
          <p:cNvSpPr/>
          <p:nvPr>
            <p:custDataLst>
              <p:tags r:id="rId16"/>
            </p:custDataLst>
          </p:nvPr>
        </p:nvSpPr>
        <p:spPr>
          <a:xfrm>
            <a:off x="2861110" y="3913799"/>
            <a:ext cx="161525" cy="323050"/>
          </a:xfrm>
          <a:prstGeom prst="line">
            <a:avLst/>
          </a:prstGeom>
          <a:ln w="88900" cap="flat" cmpd="sng">
            <a:solidFill>
              <a:schemeClr val="accent2"/>
            </a:solidFill>
            <a:prstDash val="lgDashDotDot"/>
            <a:headEnd type="none" w="med" len="med"/>
            <a:tailEnd type="triangle" w="med" len="med"/>
          </a:ln>
        </p:spPr>
        <p:txBody>
          <a:bodyPr/>
          <a:lstStyle/>
          <a:p>
            <a:endParaRPr sz="100"/>
          </a:p>
        </p:txBody>
      </p:sp>
      <p:sp>
        <p:nvSpPr>
          <p:cNvPr id="46102" name="文本框 46101"/>
          <p:cNvSpPr txBox="1"/>
          <p:nvPr>
            <p:custDataLst>
              <p:tags r:id="rId17"/>
            </p:custDataLst>
          </p:nvPr>
        </p:nvSpPr>
        <p:spPr>
          <a:xfrm>
            <a:off x="3276800" y="3863917"/>
            <a:ext cx="309880" cy="299085"/>
          </a:xfrm>
          <a:prstGeom prst="rect">
            <a:avLst/>
          </a:prstGeom>
          <a:noFill/>
          <a:ln w="9525">
            <a:noFill/>
          </a:ln>
        </p:spPr>
        <p:txBody>
          <a:bodyPr wrap="none" anchor="t">
            <a:spAutoFit/>
          </a:bodyPr>
          <a:lstStyle/>
          <a:p>
            <a:endParaRPr sz="1345">
              <a:solidFill>
                <a:srgbClr val="FF0000"/>
              </a:solidFill>
              <a:latin typeface="Arial" panose="020B0604020202020204" pitchFamily="34" charset="0"/>
            </a:endParaRPr>
          </a:p>
        </p:txBody>
      </p:sp>
      <p:sp>
        <p:nvSpPr>
          <p:cNvPr id="46103" name="文本框 46102"/>
          <p:cNvSpPr txBox="1"/>
          <p:nvPr>
            <p:custDataLst>
              <p:tags r:id="rId18"/>
            </p:custDataLst>
          </p:nvPr>
        </p:nvSpPr>
        <p:spPr>
          <a:xfrm>
            <a:off x="2985817" y="3738022"/>
            <a:ext cx="388620" cy="553085"/>
          </a:xfrm>
          <a:prstGeom prst="rect">
            <a:avLst/>
          </a:prstGeom>
          <a:noFill/>
          <a:ln w="9525">
            <a:noFill/>
          </a:ln>
        </p:spPr>
        <p:txBody>
          <a:bodyPr wrap="none" anchor="t">
            <a:spAutoFit/>
          </a:bodyPr>
          <a:lstStyle/>
          <a:p>
            <a:r>
              <a:rPr lang="en-US" altLang="zh-CN" sz="2995" b="1">
                <a:solidFill>
                  <a:schemeClr val="tx1"/>
                </a:solidFill>
                <a:latin typeface="Arial" panose="020B0604020202020204" pitchFamily="34" charset="0"/>
              </a:rPr>
              <a:t>θ</a:t>
            </a:r>
            <a:endParaRPr lang="en-US" altLang="zh-CN" sz="2995" b="1">
              <a:solidFill>
                <a:schemeClr val="tx1"/>
              </a:solidFill>
              <a:latin typeface="Arial" panose="020B0604020202020204" pitchFamily="34" charset="0"/>
            </a:endParaRPr>
          </a:p>
        </p:txBody>
      </p:sp>
      <p:sp>
        <p:nvSpPr>
          <p:cNvPr id="9" name="圆角矩形标注 8"/>
          <p:cNvSpPr/>
          <p:nvPr>
            <p:custDataLst>
              <p:tags r:id="rId19"/>
            </p:custDataLst>
          </p:nvPr>
        </p:nvSpPr>
        <p:spPr>
          <a:xfrm>
            <a:off x="7512685" y="692785"/>
            <a:ext cx="1112520" cy="3343910"/>
          </a:xfrm>
          <a:prstGeom prst="wedgeRoundRectCallout">
            <a:avLst>
              <a:gd name="adj1" fmla="val -119577"/>
              <a:gd name="adj2" fmla="val 39992"/>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nSpc>
                <a:spcPct val="130000"/>
              </a:lnSpc>
              <a:defRPr/>
            </a:pPr>
            <a:r>
              <a:rPr lang="zh-CN" altLang="en-US" sz="1995" b="1">
                <a:solidFill>
                  <a:schemeClr val="tx1"/>
                </a:solidFill>
                <a:latin typeface="楷体" panose="02010609060101010101" charset="-122"/>
                <a:ea typeface="楷体" panose="02010609060101010101" charset="-122"/>
              </a:rPr>
              <a:t>若没有摩擦阻力影响，物体将在水平面上永远运动下去</a:t>
            </a:r>
            <a:endParaRPr lang="zh-CN" altLang="en-US" sz="1995" b="1">
              <a:solidFill>
                <a:schemeClr val="tx1"/>
              </a:solidFill>
              <a:latin typeface="楷体" panose="02010609060101010101" charset="-122"/>
              <a:ea typeface="楷体" panose="02010609060101010101" charset="-122"/>
            </a:endParaRPr>
          </a:p>
        </p:txBody>
      </p:sp>
      <p:sp>
        <p:nvSpPr>
          <p:cNvPr id="19" name="圆角矩形 18">
            <a:hlinkClick r:id=""/>
          </p:cNvPr>
          <p:cNvSpPr/>
          <p:nvPr>
            <p:custDataLst>
              <p:tags r:id="rId20"/>
            </p:custDataLst>
          </p:nvPr>
        </p:nvSpPr>
        <p:spPr>
          <a:xfrm>
            <a:off x="0" y="0"/>
            <a:ext cx="308864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21"/>
            </p:custDataLst>
          </p:nvPr>
        </p:nvSpPr>
        <p:spPr bwMode="auto">
          <a:xfrm>
            <a:off x="71755" y="102235"/>
            <a:ext cx="32848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二、理想实验的魅力</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30" name="直接连接符 29"/>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3" name="文本框 2"/>
          <p:cNvSpPr txBox="1"/>
          <p:nvPr>
            <p:custDataLst>
              <p:tags r:id="rId22"/>
            </p:custDataLst>
          </p:nvPr>
        </p:nvSpPr>
        <p:spPr>
          <a:xfrm>
            <a:off x="248285" y="811530"/>
            <a:ext cx="7235190" cy="1014730"/>
          </a:xfrm>
          <a:prstGeom prst="rect">
            <a:avLst/>
          </a:prstGeom>
          <a:noFill/>
        </p:spPr>
        <p:txBody>
          <a:bodyPr wrap="square" rtlCol="0">
            <a:spAutoFit/>
          </a:bodyPr>
          <a:p>
            <a:pPr>
              <a:lnSpc>
                <a:spcPct val="150000"/>
              </a:lnSpc>
            </a:pP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rgbClr val="FF0000"/>
                </a:solidFill>
                <a:latin typeface="宋体" panose="02010600030101010101" pitchFamily="2" charset="-122"/>
                <a:ea typeface="宋体" panose="02010600030101010101" pitchFamily="2" charset="-122"/>
              </a:rPr>
              <a:t>伽利略</a:t>
            </a:r>
            <a:r>
              <a:rPr lang="zh-CN" altLang="en-US" sz="2000" b="1">
                <a:solidFill>
                  <a:schemeClr val="tx1"/>
                </a:solidFill>
                <a:latin typeface="宋体" panose="02010600030101010101" pitchFamily="2" charset="-122"/>
                <a:ea typeface="宋体" panose="02010600030101010101" pitchFamily="2" charset="-122"/>
              </a:rPr>
              <a:t>认为，将人们引入歧途的是摩擦，于是他</a:t>
            </a:r>
            <a:r>
              <a:rPr lang="zh-CN" altLang="en-US" sz="2000" b="1">
                <a:solidFill>
                  <a:srgbClr val="00B0F0"/>
                </a:solidFill>
                <a:latin typeface="宋体" panose="02010600030101010101" pitchFamily="2" charset="-122"/>
                <a:ea typeface="宋体" panose="02010600030101010101" pitchFamily="2" charset="-122"/>
              </a:rPr>
              <a:t>大胆猜想</a:t>
            </a:r>
            <a:r>
              <a:rPr lang="zh-CN" altLang="en-US" sz="2000" b="1">
                <a:solidFill>
                  <a:schemeClr val="tx1"/>
                </a:solidFill>
                <a:latin typeface="宋体" panose="02010600030101010101" pitchFamily="2" charset="-122"/>
                <a:ea typeface="宋体" panose="02010600030101010101" pitchFamily="2" charset="-122"/>
              </a:rPr>
              <a:t>，如果没有摩擦：</a:t>
            </a:r>
            <a:endParaRPr lang="zh-CN" altLang="en-US" sz="2000" b="1">
              <a:solidFill>
                <a:schemeClr val="tx1"/>
              </a:solidFill>
              <a:latin typeface="宋体" panose="02010600030101010101" pitchFamily="2" charset="-122"/>
              <a:ea typeface="宋体" panose="02010600030101010101" pitchFamily="2" charset="-122"/>
            </a:endParaRPr>
          </a:p>
        </p:txBody>
      </p:sp>
      <p:sp>
        <p:nvSpPr>
          <p:cNvPr id="5" name="文本框 4"/>
          <p:cNvSpPr txBox="1"/>
          <p:nvPr/>
        </p:nvSpPr>
        <p:spPr>
          <a:xfrm>
            <a:off x="758190" y="4455160"/>
            <a:ext cx="7626985"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lang="zh-CN" sz="2000" b="1" smtClean="0">
                <a:latin typeface="宋体" panose="02010600030101010101" pitchFamily="2" charset="-122"/>
                <a:ea typeface="宋体" panose="02010600030101010101" pitchFamily="2" charset="-122"/>
                <a:sym typeface="+mn-ea"/>
              </a:rPr>
              <a:t>该实验就是著名的</a:t>
            </a:r>
            <a:r>
              <a:rPr lang="zh-CN" sz="2000" b="1" smtClean="0">
                <a:solidFill>
                  <a:srgbClr val="0000FF"/>
                </a:solidFill>
                <a:latin typeface="宋体" panose="02010600030101010101" pitchFamily="2" charset="-122"/>
                <a:ea typeface="宋体" panose="02010600030101010101" pitchFamily="2" charset="-122"/>
                <a:sym typeface="+mn-ea"/>
              </a:rPr>
              <a:t>伽利略</a:t>
            </a:r>
            <a:r>
              <a:rPr altLang="en-US" sz="2000" b="1" smtClean="0">
                <a:solidFill>
                  <a:srgbClr val="0000FF"/>
                </a:solidFill>
                <a:latin typeface="宋体" panose="02010600030101010101" pitchFamily="2" charset="-122"/>
                <a:ea typeface="宋体" panose="02010600030101010101" pitchFamily="2" charset="-122"/>
                <a:sym typeface="+mn-ea"/>
              </a:rPr>
              <a:t>理想</a:t>
            </a:r>
            <a:r>
              <a:rPr lang="zh-CN" sz="2000" b="1" smtClean="0">
                <a:solidFill>
                  <a:srgbClr val="0000FF"/>
                </a:solidFill>
                <a:latin typeface="宋体" panose="02010600030101010101" pitchFamily="2" charset="-122"/>
                <a:ea typeface="宋体" panose="02010600030101010101" pitchFamily="2" charset="-122"/>
                <a:sym typeface="+mn-ea"/>
              </a:rPr>
              <a:t>斜面</a:t>
            </a:r>
            <a:r>
              <a:rPr altLang="en-US" sz="2000" b="1" smtClean="0">
                <a:solidFill>
                  <a:srgbClr val="0000FF"/>
                </a:solidFill>
                <a:latin typeface="宋体" panose="02010600030101010101" pitchFamily="2" charset="-122"/>
                <a:ea typeface="宋体" panose="02010600030101010101" pitchFamily="2" charset="-122"/>
                <a:sym typeface="+mn-ea"/>
              </a:rPr>
              <a:t>实验</a:t>
            </a:r>
            <a:r>
              <a:rPr altLang="en-US" sz="2000" b="1" smtClean="0">
                <a:latin typeface="宋体" panose="02010600030101010101" pitchFamily="2" charset="-122"/>
                <a:ea typeface="宋体" panose="02010600030101010101" pitchFamily="2" charset="-122"/>
                <a:sym typeface="+mn-ea"/>
              </a:rPr>
              <a:t>：</a:t>
            </a:r>
            <a:r>
              <a:rPr lang="zh-CN" sz="2000" b="1" smtClean="0">
                <a:latin typeface="宋体" panose="02010600030101010101" pitchFamily="2" charset="-122"/>
                <a:ea typeface="宋体" panose="02010600030101010101" pitchFamily="2" charset="-122"/>
                <a:sym typeface="+mn-ea"/>
              </a:rPr>
              <a:t>它是</a:t>
            </a:r>
            <a:r>
              <a:rPr altLang="en-US" sz="2000" b="1" smtClean="0">
                <a:latin typeface="宋体" panose="02010600030101010101" pitchFamily="2" charset="-122"/>
                <a:ea typeface="宋体" panose="02010600030101010101" pitchFamily="2" charset="-122"/>
                <a:sym typeface="+mn-ea"/>
              </a:rPr>
              <a:t>一种科学研究的方法</a:t>
            </a:r>
            <a:endParaRPr kumimoji="0" lang="zh-CN" altLang="en-US" sz="2000" b="1" i="0" u="none" strike="noStrike" cap="none" spc="0" normalizeH="0" baseline="0" smtClean="0">
              <a:ln>
                <a:noFill/>
              </a:ln>
              <a:solidFill>
                <a:srgbClr val="000000"/>
              </a:solidFill>
              <a:effectLst/>
              <a:uFillTx/>
              <a:latin typeface="宋体" panose="02010600030101010101" pitchFamily="2" charset="-122"/>
              <a:ea typeface="宋体" panose="02010600030101010101" pitchFamily="2" charset="-122"/>
              <a:cs typeface="Arial" panose="020B0604020202020204"/>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39714 0.00139185 C 0.0352265 0.136589 0.0690483 0.272015 0.111204 0.272473 C 0.153232 0.27294 0.231165 0.0480624 0.254068 0.00437621" pathEditMode="relative" rAng="0" ptsTypes="aaA">
                                      <p:cBhvr>
                                        <p:cTn id="6" dur="2000" fill="hold"/>
                                        <p:tgtEl>
                                          <p:spTgt spid="46088"/>
                                        </p:tgtEl>
                                        <p:attrNameLst>
                                          <p:attrName>ppt_x</p:attrName>
                                          <p:attrName>ppt_y</p:attrName>
                                        </p:attrNameLst>
                                      </p:cBhvr>
                                      <p:rCtr x="12600" y="136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6101"/>
                                        </p:tgtEl>
                                        <p:attrNameLst>
                                          <p:attrName>style.visibility</p:attrName>
                                        </p:attrNameLst>
                                      </p:cBhvr>
                                      <p:to>
                                        <p:strVal val="visible"/>
                                      </p:to>
                                    </p:set>
                                  </p:childTnLst>
                                </p:cTn>
                              </p:par>
                              <p:par>
                                <p:cTn id="15" presetID="11" presetClass="entr" presetSubtype="0" fill="hold" grpId="0" nodeType="withEffect">
                                  <p:stCondLst>
                                    <p:cond delay="0"/>
                                  </p:stCondLst>
                                  <p:childTnLst>
                                    <p:set>
                                      <p:cBhvr>
                                        <p:cTn id="16" dur="1000">
                                          <p:stCondLst>
                                            <p:cond delay="0"/>
                                          </p:stCondLst>
                                        </p:cTn>
                                        <p:tgtEl>
                                          <p:spTgt spid="461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6084"/>
                                        </p:tgtEl>
                                        <p:attrNameLst>
                                          <p:attrName>style.visibility</p:attrName>
                                        </p:attrNameLst>
                                      </p:cBhvr>
                                      <p:to>
                                        <p:strVal val="visible"/>
                                      </p:to>
                                    </p:set>
                                    <p:animEffect transition="in" filter="dissolve">
                                      <p:cBhvr>
                                        <p:cTn id="21" dur="500"/>
                                        <p:tgtEl>
                                          <p:spTgt spid="46084"/>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3.86726E-05 -0.00434777 C 0.0263758 0.133713 0.0527808 0.272007 0.109148 0.272474 C 0.165515 0.272952 0.299795 0.0440227 0.3379 -0.00105598" pathEditMode="relative" rAng="0" ptsTypes="aaA">
                                      <p:cBhvr>
                                        <p:cTn id="25" dur="2000" fill="hold"/>
                                        <p:tgtEl>
                                          <p:spTgt spid="46088"/>
                                        </p:tgtEl>
                                        <p:attrNameLst>
                                          <p:attrName>ppt_x</p:attrName>
                                          <p:attrName>ppt_y</p:attrName>
                                        </p:attrNameLst>
                                      </p:cBhvr>
                                      <p:rCtr x="16900" y="13800"/>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609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1" presetClass="entr" presetSubtype="0" fill="hold" nodeType="clickEffect">
                                  <p:stCondLst>
                                    <p:cond delay="0"/>
                                  </p:stCondLst>
                                  <p:childTnLst>
                                    <p:set>
                                      <p:cBhvr>
                                        <p:cTn id="33" dur="1000">
                                          <p:stCondLst>
                                            <p:cond delay="0"/>
                                          </p:stCondLst>
                                        </p:cTn>
                                        <p:tgtEl>
                                          <p:spTgt spid="46101"/>
                                        </p:tgtEl>
                                        <p:attrNameLst>
                                          <p:attrName>style.visibility</p:attrName>
                                        </p:attrNameLst>
                                      </p:cBhvr>
                                      <p:to>
                                        <p:strVal val="visible"/>
                                      </p:to>
                                    </p:set>
                                  </p:childTnLst>
                                </p:cTn>
                              </p:par>
                              <p:par>
                                <p:cTn id="34" presetID="11" presetClass="entr" presetSubtype="0" fill="hold" grpId="1" nodeType="withEffect">
                                  <p:stCondLst>
                                    <p:cond delay="0"/>
                                  </p:stCondLst>
                                  <p:childTnLst>
                                    <p:set>
                                      <p:cBhvr>
                                        <p:cTn id="35" dur="1000">
                                          <p:stCondLst>
                                            <p:cond delay="0"/>
                                          </p:stCondLst>
                                        </p:cTn>
                                        <p:tgtEl>
                                          <p:spTgt spid="4610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6085"/>
                                        </p:tgtEl>
                                        <p:attrNameLst>
                                          <p:attrName>style.visibility</p:attrName>
                                        </p:attrNameLst>
                                      </p:cBhvr>
                                      <p:to>
                                        <p:strVal val="visible"/>
                                      </p:to>
                                    </p:set>
                                    <p:animEffect transition="in" filter="dissolve">
                                      <p:cBhvr>
                                        <p:cTn id="40" dur="500"/>
                                        <p:tgtEl>
                                          <p:spTgt spid="4608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2.64092E-05 -0.00135962 C 0.0174406 0.134075 0.0349057 0.269499 0.107262 0.269499 C 0.179619 0.269499 0.38001 0.0437015 0.434508 -0.00135962" pathEditMode="relative" rAng="0" ptsTypes="aaA">
                                      <p:cBhvr>
                                        <p:cTn id="44" dur="2000" fill="hold"/>
                                        <p:tgtEl>
                                          <p:spTgt spid="46088"/>
                                        </p:tgtEl>
                                        <p:attrNameLst>
                                          <p:attrName>ppt_x</p:attrName>
                                          <p:attrName>ppt_y</p:attrName>
                                        </p:attrNameLst>
                                      </p:cBhvr>
                                      <p:rCtr x="21700" y="13500"/>
                                    </p:animMotion>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6097"/>
                                        </p:tgtEl>
                                        <p:attrNameLst>
                                          <p:attrName>style.visibility</p:attrName>
                                        </p:attrNameLst>
                                      </p:cBhvr>
                                      <p:to>
                                        <p:strVal val="visible"/>
                                      </p:to>
                                    </p:set>
                                    <p:anim calcmode="lin" valueType="num">
                                      <p:cBhvr additive="base">
                                        <p:cTn id="49" dur="500" fill="hold"/>
                                        <p:tgtEl>
                                          <p:spTgt spid="46097"/>
                                        </p:tgtEl>
                                        <p:attrNameLst>
                                          <p:attrName>ppt_x</p:attrName>
                                        </p:attrNameLst>
                                      </p:cBhvr>
                                      <p:tavLst>
                                        <p:tav tm="0">
                                          <p:val>
                                            <p:strVal val="#ppt_x"/>
                                          </p:val>
                                        </p:tav>
                                        <p:tav tm="100000">
                                          <p:val>
                                            <p:strVal val="#ppt_x"/>
                                          </p:val>
                                        </p:tav>
                                      </p:tavLst>
                                    </p:anim>
                                    <p:anim calcmode="lin" valueType="num">
                                      <p:cBhvr additive="base">
                                        <p:cTn id="50" dur="500" fill="hold"/>
                                        <p:tgtEl>
                                          <p:spTgt spid="4609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1" presetClass="entr" presetSubtype="0" fill="hold" nodeType="clickEffect">
                                  <p:stCondLst>
                                    <p:cond delay="0"/>
                                  </p:stCondLst>
                                  <p:childTnLst>
                                    <p:set>
                                      <p:cBhvr>
                                        <p:cTn id="54" dur="1000">
                                          <p:stCondLst>
                                            <p:cond delay="0"/>
                                          </p:stCondLst>
                                        </p:cTn>
                                        <p:tgtEl>
                                          <p:spTgt spid="46101"/>
                                        </p:tgtEl>
                                        <p:attrNameLst>
                                          <p:attrName>style.visibility</p:attrName>
                                        </p:attrNameLst>
                                      </p:cBhvr>
                                      <p:to>
                                        <p:strVal val="visible"/>
                                      </p:to>
                                    </p:set>
                                  </p:childTnLst>
                                </p:cTn>
                              </p:par>
                              <p:par>
                                <p:cTn id="55" presetID="11" presetClass="entr" presetSubtype="0" fill="hold" grpId="2" nodeType="withEffect">
                                  <p:stCondLst>
                                    <p:cond delay="0"/>
                                  </p:stCondLst>
                                  <p:childTnLst>
                                    <p:set>
                                      <p:cBhvr>
                                        <p:cTn id="56" dur="1000">
                                          <p:stCondLst>
                                            <p:cond delay="0"/>
                                          </p:stCondLst>
                                        </p:cTn>
                                        <p:tgtEl>
                                          <p:spTgt spid="4610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46086"/>
                                        </p:tgtEl>
                                        <p:attrNameLst>
                                          <p:attrName>style.visibility</p:attrName>
                                        </p:attrNameLst>
                                      </p:cBhvr>
                                      <p:to>
                                        <p:strVal val="visible"/>
                                      </p:to>
                                    </p:set>
                                    <p:animEffect transition="in" filter="dissolve">
                                      <p:cBhvr>
                                        <p:cTn id="61" dur="500"/>
                                        <p:tgtEl>
                                          <p:spTgt spid="46086"/>
                                        </p:tgtEl>
                                      </p:cBhvr>
                                    </p:animEffec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0168553 -0.0316784 C 0.0221965 0.0813943 0.0429276 0.194707 0.178399 0.240709 C 0.313855 0.286709 0.708735 0.243609 0.815104 0.244093 " pathEditMode="relative" rAng="0" ptsTypes="aaA">
                                      <p:cBhvr>
                                        <p:cTn id="65" dur="2000" fill="hold"/>
                                        <p:tgtEl>
                                          <p:spTgt spid="46088"/>
                                        </p:tgtEl>
                                        <p:attrNameLst>
                                          <p:attrName>ppt_x</p:attrName>
                                          <p:attrName>ppt_y</p:attrName>
                                        </p:attrNameLst>
                                      </p:cBhvr>
                                      <p:rCtr x="407" y="147"/>
                                    </p:animMotion>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46092"/>
                                        </p:tgtEl>
                                        <p:attrNameLst>
                                          <p:attrName>style.visibility</p:attrName>
                                        </p:attrNameLst>
                                      </p:cBhvr>
                                      <p:to>
                                        <p:strVal val="visible"/>
                                      </p:to>
                                    </p:set>
                                    <p:animEffect transition="in" filter="dissolve">
                                      <p:cBhvr>
                                        <p:cTn id="70" dur="500"/>
                                        <p:tgtEl>
                                          <p:spTgt spid="460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6093"/>
                                        </p:tgtEl>
                                        <p:attrNameLst>
                                          <p:attrName>style.visibility</p:attrName>
                                        </p:attrNameLst>
                                      </p:cBhvr>
                                      <p:to>
                                        <p:strVal val="visible"/>
                                      </p:to>
                                    </p:set>
                                    <p:animEffect transition="in" filter="wipe(left)">
                                      <p:cBhvr>
                                        <p:cTn id="75" dur="1000"/>
                                        <p:tgtEl>
                                          <p:spTgt spid="46093"/>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6100"/>
                                        </p:tgtEl>
                                        <p:attrNameLst>
                                          <p:attrName>style.visibility</p:attrName>
                                        </p:attrNameLst>
                                      </p:cBhvr>
                                      <p:to>
                                        <p:strVal val="visible"/>
                                      </p:to>
                                    </p:set>
                                    <p:animEffect transition="in" filter="wipe(left)">
                                      <p:cBhvr>
                                        <p:cTn id="78" dur="1000"/>
                                        <p:tgtEl>
                                          <p:spTgt spid="4610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09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0" presetClass="path" presetSubtype="0" accel="50000" decel="50000" fill="hold" nodeType="clickEffect">
                                  <p:stCondLst>
                                    <p:cond delay="0"/>
                                  </p:stCondLst>
                                  <p:childTnLst>
                                    <p:animMotion origin="layout" path="M 0 0 L 0.287986 -0.00507426 " pathEditMode="relative" rAng="0" ptsTypes="">
                                      <p:cBhvr>
                                        <p:cTn id="86" dur="2000" fill="hold"/>
                                        <p:tgtEl>
                                          <p:spTgt spid="46098"/>
                                        </p:tgtEl>
                                        <p:attrNameLst>
                                          <p:attrName>ppt_x</p:attrName>
                                          <p:attrName>ppt_y</p:attrName>
                                        </p:attrNameLst>
                                      </p:cBhvr>
                                      <p:rCtr x="176" y="-2"/>
                                    </p:animMotion>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additive="base">
                                        <p:cTn id="91" dur="500" fill="hold"/>
                                        <p:tgtEl>
                                          <p:spTgt spid="5"/>
                                        </p:tgtEl>
                                        <p:attrNameLst>
                                          <p:attrName>ppt_x</p:attrName>
                                        </p:attrNameLst>
                                      </p:cBhvr>
                                      <p:tavLst>
                                        <p:tav tm="0">
                                          <p:val>
                                            <p:strVal val="#ppt_x"/>
                                          </p:val>
                                        </p:tav>
                                        <p:tav tm="100000">
                                          <p:val>
                                            <p:strVal val="#ppt_x"/>
                                          </p:val>
                                        </p:tav>
                                      </p:tavLst>
                                    </p:anim>
                                    <p:anim calcmode="lin" valueType="num">
                                      <p:cBhvr additive="base">
                                        <p:cTn id="9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3" grpId="0" bldLvl="0" animBg="1"/>
      <p:bldP spid="46095" grpId="0"/>
      <p:bldP spid="46096" grpId="0"/>
      <p:bldP spid="46097" grpId="0"/>
      <p:bldP spid="46098" grpId="0"/>
      <p:bldP spid="46100" grpId="0"/>
      <p:bldP spid="46103" grpId="0"/>
      <p:bldP spid="46103" grpId="1"/>
      <p:bldP spid="46103" grpId="2"/>
      <p:bldP spid="5" grpId="0" bldLvl="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伽利略斜面实验.asf">
            <a:hlinkClick r:id="" action="ppaction://media"/>
          </p:cNvPr>
          <p:cNvPicPr>
            <a:picLocks noGrp="1" noRot="1" noChangeAspect="1"/>
          </p:cNvPicPr>
          <p:nvPr>
            <p:ph sz="half" idx="2"/>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758190" y="824865"/>
            <a:ext cx="7626985" cy="3930015"/>
          </a:xfrm>
          <a:prstGeom prst="rect">
            <a:avLst/>
          </a:prstGeom>
        </p:spPr>
      </p:pic>
      <p:sp>
        <p:nvSpPr>
          <p:cNvPr id="19" name="圆角矩形 18">
            <a:hlinkClick r:id=""/>
          </p:cNvPr>
          <p:cNvSpPr/>
          <p:nvPr>
            <p:custDataLst>
              <p:tags r:id="rId5"/>
            </p:custDataLst>
          </p:nvPr>
        </p:nvSpPr>
        <p:spPr>
          <a:xfrm>
            <a:off x="0" y="0"/>
            <a:ext cx="308864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6"/>
            </p:custDataLst>
          </p:nvPr>
        </p:nvSpPr>
        <p:spPr bwMode="auto">
          <a:xfrm>
            <a:off x="71755" y="102235"/>
            <a:ext cx="32848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二、理想实验的魅力</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30" name="直接连接符 29"/>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pull dir="lu"/>
  </p:transition>
  <p:timing>
    <p:tnLst>
      <p:par>
        <p:cTn id="1" dur="indefinite" restart="never" nodeType="tmRoot">
          <p:childTnLst>
            <p:seq concurrent="1" nextAc="seek">
              <p:cTn id="2" restart="whenNotActive" fill="hold" evtFilter="cancelBubble" nodeType="interactiveSeq">
                <p:stCondLst>
                  <p:cond evt="onClick" delay="0">
                    <p:tgtEl>
                      <p:spTgt spid="6656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6563"/>
                                        </p:tgtEl>
                                      </p:cBhvr>
                                    </p:cmd>
                                  </p:childTnLst>
                                </p:cTn>
                              </p:par>
                            </p:childTnLst>
                          </p:cTn>
                        </p:par>
                      </p:childTnLst>
                    </p:cTn>
                  </p:par>
                </p:childTnLst>
              </p:cTn>
              <p:nextCondLst>
                <p:cond evt="onClick" delay="0">
                  <p:tgtEl>
                    <p:spTgt spid="66563"/>
                  </p:tgtEl>
                </p:cond>
              </p:nextCondLst>
            </p:seq>
            <p:video>
              <p:cMediaNode>
                <p:cTn id="7" fill="hold" display="0">
                  <p:stCondLst>
                    <p:cond delay="indefinite"/>
                  </p:stCondLst>
                  <p:endCondLst>
                    <p:cond evt="onNext" delay="0">
                      <p:tgtEl>
                        <p:sldTgt/>
                      </p:tgtEl>
                    </p:cond>
                    <p:cond evt="onPrev" delay="0">
                      <p:tgtEl>
                        <p:sldTgt/>
                      </p:tgtEl>
                    </p:cond>
                  </p:endCondLst>
                </p:cTn>
                <p:tgtEl>
                  <p:spTgt spid="6656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矩形 6"/>
          <p:cNvSpPr/>
          <p:nvPr/>
        </p:nvSpPr>
        <p:spPr>
          <a:xfrm>
            <a:off x="586317" y="1486441"/>
            <a:ext cx="7867227" cy="286766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5pPr>
          </a:lstStyle>
          <a:p>
            <a:pPr marL="0" lvl="0" indent="628650" algn="just">
              <a:lnSpc>
                <a:spcPct val="150000"/>
              </a:lnSpc>
              <a:spcBef>
                <a:spcPts val="25"/>
              </a:spcBef>
              <a:spcAft>
                <a:spcPts val="25"/>
              </a:spcAft>
            </a:pP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首先，</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理想实验</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是以实践为基础的。所谓的</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理想实验</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就是在真实的科学实验的基础上，抓住主要矛盾，忽略次要矛盾，对实际过程作出更深入一层的抽象分析。</a:t>
            </a:r>
            <a:endPar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endParaRPr>
          </a:p>
          <a:p>
            <a:pPr marL="0" lvl="0" indent="628650" algn="just">
              <a:lnSpc>
                <a:spcPct val="150000"/>
              </a:lnSpc>
              <a:spcBef>
                <a:spcPts val="25"/>
              </a:spcBef>
              <a:spcAft>
                <a:spcPts val="25"/>
              </a:spcAft>
            </a:pP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其次，</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理想实验</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的推理过程，是以一定的逻辑法则为根据的，而这些逻辑法则，都是从长期的社会实践中总结出来的，并为实践所证实了的。</a:t>
            </a:r>
            <a:endPar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endParaRPr>
          </a:p>
        </p:txBody>
      </p:sp>
      <p:sp>
        <p:nvSpPr>
          <p:cNvPr id="3" name="文本框 2"/>
          <p:cNvSpPr txBox="1"/>
          <p:nvPr/>
        </p:nvSpPr>
        <p:spPr>
          <a:xfrm>
            <a:off x="638175" y="890905"/>
            <a:ext cx="172593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lang="zh-CN" altLang="zh-CN" sz="2400" b="1">
                <a:solidFill>
                  <a:srgbClr val="00B0F0"/>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理想实验：</a:t>
            </a:r>
            <a:endParaRPr kumimoji="0" lang="zh-CN" altLang="zh-CN" sz="2400" b="1" i="0" u="none" strike="noStrike" cap="none" spc="0" normalizeH="0" baseline="0">
              <a:ln>
                <a:noFill/>
              </a:ln>
              <a:solidFill>
                <a:srgbClr val="00B0F0"/>
              </a:solidFill>
              <a:effectLst/>
              <a:uFillTx/>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endParaRPr>
          </a:p>
        </p:txBody>
      </p:sp>
      <p:sp>
        <p:nvSpPr>
          <p:cNvPr id="19" name="圆角矩形 18">
            <a:hlinkClick r:id=""/>
          </p:cNvPr>
          <p:cNvSpPr/>
          <p:nvPr>
            <p:custDataLst>
              <p:tags r:id="rId1"/>
            </p:custDataLst>
          </p:nvPr>
        </p:nvSpPr>
        <p:spPr>
          <a:xfrm>
            <a:off x="0" y="0"/>
            <a:ext cx="308864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2"/>
            </p:custDataLst>
          </p:nvPr>
        </p:nvSpPr>
        <p:spPr bwMode="auto">
          <a:xfrm>
            <a:off x="71755" y="102235"/>
            <a:ext cx="32848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二、理想实验的魅力</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iterate type="wd">
                                    <p:tmPct val="10000"/>
                                  </p:iterate>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iterate type="wd">
                                    <p:tmPct val="10000"/>
                                  </p:iterate>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p:cTn id="13"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矩形 6"/>
          <p:cNvSpPr/>
          <p:nvPr/>
        </p:nvSpPr>
        <p:spPr>
          <a:xfrm>
            <a:off x="511810" y="1254760"/>
            <a:ext cx="8246110" cy="1938020"/>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5pPr>
          </a:lstStyle>
          <a:p>
            <a:pPr marL="0" lvl="0" indent="628650" algn="just">
              <a:lnSpc>
                <a:spcPct val="150000"/>
              </a:lnSpc>
              <a:spcBef>
                <a:spcPts val="25"/>
              </a:spcBef>
              <a:spcAft>
                <a:spcPts val="25"/>
              </a:spcAft>
            </a:pP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在自然科学的理论研究中，</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理想实验</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具有重要的作用。作为一种抽象思维的方法，</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理想实验</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可以使人们对实际的科学实验有更深刻的理解，可以进一步揭示出客观现象和过程之间内在的逻辑联系，并由此得出重要的结论。</a:t>
            </a:r>
            <a:endPar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endParaRPr>
          </a:p>
        </p:txBody>
      </p:sp>
      <p:sp>
        <p:nvSpPr>
          <p:cNvPr id="10244" name="矩形 3"/>
          <p:cNvSpPr/>
          <p:nvPr/>
        </p:nvSpPr>
        <p:spPr>
          <a:xfrm>
            <a:off x="366395" y="3281680"/>
            <a:ext cx="8448675" cy="1476375"/>
          </a:xfrm>
          <a:prstGeom prst="rect">
            <a:avLst/>
          </a:prstGeom>
          <a:noFill/>
          <a:ln>
            <a:no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a:solidFill>
                  <a:schemeClr val="tx1"/>
                </a:solidFill>
                <a:latin typeface="Times New Roman" panose="02020603050405020304" pitchFamily="18" charset="0"/>
                <a:ea typeface="黑体" panose="02010609060101010101" pitchFamily="49" charset="-122"/>
              </a:defRPr>
            </a:lvl5pPr>
          </a:lstStyle>
          <a:p>
            <a:pPr marL="0" lvl="0" indent="628650" algn="just">
              <a:lnSpc>
                <a:spcPct val="150000"/>
              </a:lnSpc>
              <a:spcBef>
                <a:spcPts val="25"/>
              </a:spcBef>
              <a:spcAft>
                <a:spcPts val="25"/>
              </a:spcAft>
            </a:pP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理想实验</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只是一种逻辑推理的思维过程，它的作用只限于逻辑上的证明与反驳，而不能用来作为检验认识正确与否的标准。相反，由</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理想实验</a:t>
            </a:r>
            <a:r>
              <a:rPr lang="en-US"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a:t>
            </a:r>
            <a:r>
              <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所得出的任何推论，都必须由观察或实验的结果来检验。</a:t>
            </a:r>
            <a:endParaRPr lang="zh-CN" altLang="zh-CN" sz="2000" b="1">
              <a:solidFill>
                <a:schemeClr val="tx1"/>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endParaRPr>
          </a:p>
        </p:txBody>
      </p:sp>
      <p:sp>
        <p:nvSpPr>
          <p:cNvPr id="3" name="文本框 2"/>
          <p:cNvSpPr txBox="1"/>
          <p:nvPr/>
        </p:nvSpPr>
        <p:spPr>
          <a:xfrm>
            <a:off x="511810" y="824865"/>
            <a:ext cx="1645285"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1" hangingPunct="0">
              <a:lnSpc>
                <a:spcPct val="100000"/>
              </a:lnSpc>
              <a:spcBef>
                <a:spcPts val="0"/>
              </a:spcBef>
              <a:spcAft>
                <a:spcPts val="0"/>
              </a:spcAft>
              <a:buClrTx/>
              <a:buSzTx/>
              <a:buFontTx/>
              <a:buNone/>
            </a:pPr>
            <a:r>
              <a:rPr lang="zh-CN" altLang="zh-CN" sz="2400" b="1">
                <a:solidFill>
                  <a:srgbClr val="00B0F0"/>
                </a:solidFill>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rPr>
              <a:t>理想实验：</a:t>
            </a:r>
            <a:endParaRPr kumimoji="0" lang="zh-CN" altLang="zh-CN" sz="2400" b="1" i="0" u="none" strike="noStrike" cap="none" spc="0" normalizeH="0" baseline="0">
              <a:ln>
                <a:noFill/>
              </a:ln>
              <a:solidFill>
                <a:srgbClr val="00B0F0"/>
              </a:solidFill>
              <a:effectLst/>
              <a:uFillTx/>
              <a:latin typeface="宋体" panose="02010600030101010101" pitchFamily="2" charset="-122"/>
              <a:ea typeface="宋体" panose="02010600030101010101" pitchFamily="2" charset="-122"/>
              <a:cs typeface="宋体" panose="02010600030101010101" pitchFamily="2" charset="-122"/>
              <a:sym typeface="Times New Roman" panose="02020603050405020304" pitchFamily="18" charset="0"/>
            </a:endParaRPr>
          </a:p>
        </p:txBody>
      </p:sp>
      <p:sp>
        <p:nvSpPr>
          <p:cNvPr id="19" name="圆角矩形 18">
            <a:hlinkClick r:id=""/>
          </p:cNvPr>
          <p:cNvSpPr/>
          <p:nvPr>
            <p:custDataLst>
              <p:tags r:id="rId1"/>
            </p:custDataLst>
          </p:nvPr>
        </p:nvSpPr>
        <p:spPr>
          <a:xfrm>
            <a:off x="0" y="0"/>
            <a:ext cx="308864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2"/>
            </p:custDataLst>
          </p:nvPr>
        </p:nvSpPr>
        <p:spPr bwMode="auto">
          <a:xfrm>
            <a:off x="71755" y="102235"/>
            <a:ext cx="32848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二、理想实验的魅力</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
                                  </p:iterate>
                                  <p:childTnLst>
                                    <p:set>
                                      <p:cBhvr>
                                        <p:cTn id="6" dur="1" fill="hold">
                                          <p:stCondLst>
                                            <p:cond delay="0"/>
                                          </p:stCondLst>
                                        </p:cTn>
                                        <p:tgtEl>
                                          <p:spTgt spid="10243"/>
                                        </p:tgtEl>
                                        <p:attrNameLst>
                                          <p:attrName>style.visibility</p:attrName>
                                        </p:attrNameLst>
                                      </p:cBhvr>
                                      <p:to>
                                        <p:strVal val="visible"/>
                                      </p:to>
                                    </p:set>
                                    <p:anim calcmode="lin" valueType="num">
                                      <p:cBhvr>
                                        <p:cTn id="7" dur="500" fill="hold"/>
                                        <p:tgtEl>
                                          <p:spTgt spid="10243"/>
                                        </p:tgtEl>
                                        <p:attrNameLst>
                                          <p:attrName>ppt_x</p:attrName>
                                        </p:attrNameLst>
                                      </p:cBhvr>
                                      <p:tavLst>
                                        <p:tav tm="0">
                                          <p:val>
                                            <p:strVal val="#ppt_x"/>
                                          </p:val>
                                        </p:tav>
                                        <p:tav tm="100000">
                                          <p:val>
                                            <p:strVal val="#ppt_x"/>
                                          </p:val>
                                        </p:tav>
                                      </p:tavLst>
                                    </p:anim>
                                    <p:anim calcmode="lin" valueType="num">
                                      <p:cBhvr>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type="wd">
                                    <p:tmPct val="10000"/>
                                  </p:iterate>
                                  <p:childTnLst>
                                    <p:set>
                                      <p:cBhvr>
                                        <p:cTn id="12" dur="1" fill="hold">
                                          <p:stCondLst>
                                            <p:cond delay="0"/>
                                          </p:stCondLst>
                                        </p:cTn>
                                        <p:tgtEl>
                                          <p:spTgt spid="10244"/>
                                        </p:tgtEl>
                                        <p:attrNameLst>
                                          <p:attrName>style.visibility</p:attrName>
                                        </p:attrNameLst>
                                      </p:cBhvr>
                                      <p:to>
                                        <p:strVal val="visible"/>
                                      </p:to>
                                    </p:set>
                                    <p:anim calcmode="lin" valueType="num">
                                      <p:cBhvr>
                                        <p:cTn id="13" dur="500" fill="hold"/>
                                        <p:tgtEl>
                                          <p:spTgt spid="10244"/>
                                        </p:tgtEl>
                                        <p:attrNameLst>
                                          <p:attrName>ppt_x</p:attrName>
                                        </p:attrNameLst>
                                      </p:cBhvr>
                                      <p:tavLst>
                                        <p:tav tm="0">
                                          <p:val>
                                            <p:strVal val="#ppt_x"/>
                                          </p:val>
                                        </p:tav>
                                        <p:tav tm="100000">
                                          <p:val>
                                            <p:strVal val="#ppt_x"/>
                                          </p:val>
                                        </p:tav>
                                      </p:tavLst>
                                    </p:anim>
                                    <p:anim calcmode="lin" valueType="num">
                                      <p:cBhvr>
                                        <p:cTn id="14"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1" name="图片 45060" descr="Galileo"/>
          <p:cNvPicPr>
            <a:picLocks noChangeAspect="1"/>
          </p:cNvPicPr>
          <p:nvPr>
            <p:custDataLst>
              <p:tags r:id="rId1"/>
            </p:custDataLst>
          </p:nvPr>
        </p:nvPicPr>
        <p:blipFill>
          <a:blip r:embed="rId2"/>
          <a:stretch>
            <a:fillRect/>
          </a:stretch>
        </p:blipFill>
        <p:spPr>
          <a:xfrm>
            <a:off x="7420610" y="932180"/>
            <a:ext cx="1594485" cy="2130425"/>
          </a:xfrm>
          <a:prstGeom prst="rect">
            <a:avLst/>
          </a:prstGeom>
          <a:noFill/>
          <a:ln w="9525">
            <a:noFill/>
          </a:ln>
        </p:spPr>
      </p:pic>
      <p:sp>
        <p:nvSpPr>
          <p:cNvPr id="2" name="文本框 1"/>
          <p:cNvSpPr txBox="1"/>
          <p:nvPr/>
        </p:nvSpPr>
        <p:spPr>
          <a:xfrm>
            <a:off x="210820" y="1393825"/>
            <a:ext cx="7080885"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342900" indent="-342900" algn="l">
              <a:spcBef>
                <a:spcPct val="20000"/>
              </a:spcBef>
            </a:pPr>
            <a:r>
              <a:rPr lang="zh-CN" altLang="en-US" sz="20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物体的运动不需要力来维持，力是改变物体运动状态的原因。</a:t>
            </a:r>
            <a:endParaRPr kumimoji="0" lang="en-US" altLang="zh-CN" sz="2000" b="1" i="0" u="none" strike="noStrike" cap="none" spc="0" normalizeH="0" baseline="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2" name="矩形 21"/>
          <p:cNvSpPr/>
          <p:nvPr>
            <p:custDataLst>
              <p:tags r:id="rId3"/>
            </p:custDataLst>
          </p:nvPr>
        </p:nvSpPr>
        <p:spPr>
          <a:xfrm>
            <a:off x="302413" y="2119214"/>
            <a:ext cx="649063" cy="368300"/>
          </a:xfrm>
          <a:prstGeom prst="rect">
            <a:avLst/>
          </a:prstGeom>
          <a:ln w="6350">
            <a:solidFill>
              <a:srgbClr val="FF0000"/>
            </a:solidFill>
            <a:prstDash val="dash"/>
          </a:ln>
        </p:spPr>
        <p:txBody>
          <a:bodyPr wrap="square">
            <a:spAutoFit/>
          </a:bodyPr>
          <a:lstStyle/>
          <a:p>
            <a:pPr marL="0" marR="0" lvl="0" indent="0" defTabSz="914400" eaLnBrk="1" fontAlgn="base" latinLnBrk="0" hangingPunct="1">
              <a:lnSpc>
                <a:spcPct val="100000"/>
              </a:lnSpc>
              <a:spcBef>
                <a:spcPct val="20000"/>
              </a:spcBef>
              <a:spcAft>
                <a:spcPct val="0"/>
              </a:spcAft>
              <a:buClrTx/>
              <a:buSzTx/>
              <a:buFontTx/>
              <a:buNone/>
              <a:defRPr/>
            </a:pPr>
            <a:r>
              <a:rPr kumimoji="0" lang="zh-CN" altLang="en-US" sz="1795" b="1" i="0" u="none" strike="noStrike" kern="0" cap="none" spc="0" normalizeH="0" baseline="0" noProof="0">
                <a:ln>
                  <a:noFill/>
                </a:ln>
                <a:solidFill>
                  <a:srgbClr val="000000"/>
                </a:solidFill>
                <a:effectLst/>
                <a:uLnTx/>
                <a:uFillTx/>
                <a:latin typeface="+mn-ea"/>
                <a:cs typeface="Arial" panose="020B0604020202020204"/>
              </a:rPr>
              <a:t>观察</a:t>
            </a:r>
            <a:endParaRPr kumimoji="0" lang="zh-CN" altLang="en-US" sz="1795" b="1" i="0" u="none" strike="noStrike" kern="0" cap="none" spc="0" normalizeH="0" baseline="0" noProof="0">
              <a:ln>
                <a:noFill/>
              </a:ln>
              <a:solidFill>
                <a:srgbClr val="000000"/>
              </a:solidFill>
              <a:effectLst/>
              <a:uLnTx/>
              <a:uFillTx/>
              <a:latin typeface="+mn-ea"/>
              <a:cs typeface="Arial" panose="020B0604020202020204"/>
            </a:endParaRPr>
          </a:p>
        </p:txBody>
      </p:sp>
      <p:sp>
        <p:nvSpPr>
          <p:cNvPr id="23" name="矩形 22"/>
          <p:cNvSpPr/>
          <p:nvPr>
            <p:custDataLst>
              <p:tags r:id="rId4"/>
            </p:custDataLst>
          </p:nvPr>
        </p:nvSpPr>
        <p:spPr>
          <a:xfrm>
            <a:off x="1818005" y="2118995"/>
            <a:ext cx="663575" cy="368300"/>
          </a:xfrm>
          <a:prstGeom prst="rect">
            <a:avLst/>
          </a:prstGeom>
          <a:ln w="6350">
            <a:solidFill>
              <a:srgbClr val="FF0000"/>
            </a:solidFill>
            <a:prstDash val="dash"/>
          </a:ln>
        </p:spPr>
        <p:txBody>
          <a:bodyPr wrap="square">
            <a:spAutoFit/>
          </a:bodyPr>
          <a:lstStyle/>
          <a:p>
            <a:pPr marL="0" marR="0" lvl="0" indent="0" defTabSz="914400" eaLnBrk="1" fontAlgn="base" latinLnBrk="0" hangingPunct="1">
              <a:lnSpc>
                <a:spcPct val="100000"/>
              </a:lnSpc>
              <a:spcBef>
                <a:spcPct val="20000"/>
              </a:spcBef>
              <a:spcAft>
                <a:spcPct val="0"/>
              </a:spcAft>
              <a:buClrTx/>
              <a:buSzTx/>
              <a:buFontTx/>
              <a:buNone/>
              <a:defRPr/>
            </a:pPr>
            <a:r>
              <a:rPr kumimoji="0" lang="zh-CN" altLang="en-US" sz="1795" b="1" i="0" u="none" strike="noStrike" kern="0" cap="none" spc="0" normalizeH="0" baseline="0" noProof="0">
                <a:ln>
                  <a:noFill/>
                </a:ln>
                <a:solidFill>
                  <a:srgbClr val="000000"/>
                </a:solidFill>
                <a:effectLst/>
                <a:uLnTx/>
                <a:uFillTx/>
                <a:latin typeface="+mn-ea"/>
                <a:cs typeface="Arial" panose="020B0604020202020204"/>
              </a:rPr>
              <a:t>猜想</a:t>
            </a:r>
            <a:endParaRPr kumimoji="0" lang="zh-CN" altLang="en-US" sz="1795" b="1" i="0" u="none" strike="noStrike" kern="0" cap="none" spc="0" normalizeH="0" baseline="0" noProof="0">
              <a:ln>
                <a:noFill/>
              </a:ln>
              <a:solidFill>
                <a:srgbClr val="000000"/>
              </a:solidFill>
              <a:effectLst/>
              <a:uLnTx/>
              <a:uFillTx/>
              <a:latin typeface="+mn-ea"/>
              <a:cs typeface="Arial" panose="020B0604020202020204"/>
            </a:endParaRPr>
          </a:p>
        </p:txBody>
      </p:sp>
      <p:sp>
        <p:nvSpPr>
          <p:cNvPr id="24" name="矩形 23"/>
          <p:cNvSpPr/>
          <p:nvPr>
            <p:custDataLst>
              <p:tags r:id="rId5"/>
            </p:custDataLst>
          </p:nvPr>
        </p:nvSpPr>
        <p:spPr>
          <a:xfrm>
            <a:off x="3417945" y="2117777"/>
            <a:ext cx="694028" cy="368300"/>
          </a:xfrm>
          <a:prstGeom prst="rect">
            <a:avLst/>
          </a:prstGeom>
          <a:ln w="6350">
            <a:solidFill>
              <a:srgbClr val="FF0000"/>
            </a:solidFill>
            <a:prstDash val="dash"/>
          </a:ln>
        </p:spPr>
        <p:txBody>
          <a:bodyPr wrap="square">
            <a:spAutoFit/>
          </a:bodyPr>
          <a:lstStyle/>
          <a:p>
            <a:pPr marL="0" marR="0" lvl="0" indent="0" defTabSz="914400" eaLnBrk="1" fontAlgn="base" latinLnBrk="0" hangingPunct="1">
              <a:lnSpc>
                <a:spcPct val="100000"/>
              </a:lnSpc>
              <a:spcBef>
                <a:spcPct val="20000"/>
              </a:spcBef>
              <a:spcAft>
                <a:spcPct val="0"/>
              </a:spcAft>
              <a:buClrTx/>
              <a:buSzTx/>
              <a:buFontTx/>
              <a:buNone/>
              <a:defRPr/>
            </a:pPr>
            <a:r>
              <a:rPr kumimoji="0" lang="zh-CN" altLang="en-US" sz="1795" b="1" i="0" u="none" strike="noStrike" kern="0" cap="none" spc="0" normalizeH="0" baseline="0" noProof="0">
                <a:ln>
                  <a:noFill/>
                </a:ln>
                <a:solidFill>
                  <a:srgbClr val="000000"/>
                </a:solidFill>
                <a:effectLst/>
                <a:uLnTx/>
                <a:uFillTx/>
                <a:latin typeface="+mn-ea"/>
                <a:cs typeface="Arial" panose="020B0604020202020204"/>
              </a:rPr>
              <a:t>实验</a:t>
            </a:r>
            <a:endParaRPr kumimoji="0" lang="zh-CN" altLang="en-US" sz="1795" b="1" i="0" u="none" strike="noStrike" kern="0" cap="none" spc="0" normalizeH="0" baseline="0" noProof="0">
              <a:ln>
                <a:noFill/>
              </a:ln>
              <a:solidFill>
                <a:srgbClr val="000000"/>
              </a:solidFill>
              <a:effectLst/>
              <a:uLnTx/>
              <a:uFillTx/>
              <a:latin typeface="+mn-ea"/>
              <a:cs typeface="Arial" panose="020B0604020202020204"/>
            </a:endParaRPr>
          </a:p>
        </p:txBody>
      </p:sp>
      <p:sp>
        <p:nvSpPr>
          <p:cNvPr id="26" name="矩形 25"/>
          <p:cNvSpPr/>
          <p:nvPr>
            <p:custDataLst>
              <p:tags r:id="rId6"/>
            </p:custDataLst>
          </p:nvPr>
        </p:nvSpPr>
        <p:spPr>
          <a:xfrm>
            <a:off x="4845050" y="2117725"/>
            <a:ext cx="646430" cy="368300"/>
          </a:xfrm>
          <a:prstGeom prst="rect">
            <a:avLst/>
          </a:prstGeom>
          <a:ln w="6350">
            <a:solidFill>
              <a:srgbClr val="FF0000"/>
            </a:solidFill>
            <a:prstDash val="dash"/>
          </a:ln>
        </p:spPr>
        <p:txBody>
          <a:bodyPr wrap="square">
            <a:spAutoFit/>
          </a:bodyPr>
          <a:lstStyle/>
          <a:p>
            <a:pPr marL="0" marR="0" lvl="0" indent="0" defTabSz="914400" eaLnBrk="1" fontAlgn="base" latinLnBrk="0" hangingPunct="1">
              <a:lnSpc>
                <a:spcPct val="100000"/>
              </a:lnSpc>
              <a:spcBef>
                <a:spcPct val="20000"/>
              </a:spcBef>
              <a:spcAft>
                <a:spcPct val="0"/>
              </a:spcAft>
              <a:buClrTx/>
              <a:buSzTx/>
              <a:buFontTx/>
              <a:buNone/>
              <a:defRPr/>
            </a:pPr>
            <a:r>
              <a:rPr kumimoji="0" lang="zh-CN" altLang="en-US" sz="1795" b="1" i="0" u="none" strike="noStrike" kern="0" cap="none" spc="0" normalizeH="0" baseline="0" noProof="0">
                <a:ln>
                  <a:noFill/>
                </a:ln>
                <a:solidFill>
                  <a:srgbClr val="000000"/>
                </a:solidFill>
                <a:effectLst/>
                <a:uLnTx/>
                <a:uFillTx/>
                <a:latin typeface="+mn-ea"/>
                <a:cs typeface="Arial" panose="020B0604020202020204"/>
              </a:rPr>
              <a:t>推理</a:t>
            </a:r>
            <a:endParaRPr kumimoji="0" lang="zh-CN" altLang="en-US" sz="1795" b="1" i="0" u="none" strike="noStrike" kern="0" cap="none" spc="0" normalizeH="0" baseline="0" noProof="0">
              <a:ln>
                <a:noFill/>
              </a:ln>
              <a:solidFill>
                <a:srgbClr val="000000"/>
              </a:solidFill>
              <a:effectLst/>
              <a:uLnTx/>
              <a:uFillTx/>
              <a:latin typeface="+mn-ea"/>
              <a:cs typeface="Arial" panose="020B0604020202020204"/>
            </a:endParaRPr>
          </a:p>
        </p:txBody>
      </p:sp>
      <p:sp>
        <p:nvSpPr>
          <p:cNvPr id="27" name="矩形 26"/>
          <p:cNvSpPr/>
          <p:nvPr>
            <p:custDataLst>
              <p:tags r:id="rId7"/>
            </p:custDataLst>
          </p:nvPr>
        </p:nvSpPr>
        <p:spPr>
          <a:xfrm>
            <a:off x="6471285" y="2117725"/>
            <a:ext cx="708025" cy="368300"/>
          </a:xfrm>
          <a:prstGeom prst="rect">
            <a:avLst/>
          </a:prstGeom>
          <a:ln w="6350">
            <a:solidFill>
              <a:srgbClr val="FF0000"/>
            </a:solidFill>
            <a:prstDash val="dash"/>
          </a:ln>
        </p:spPr>
        <p:txBody>
          <a:bodyPr wrap="square">
            <a:spAutoFit/>
          </a:bodyPr>
          <a:lstStyle/>
          <a:p>
            <a:pPr marL="0" marR="0" lvl="0" indent="0" algn="ctr" defTabSz="914400" eaLnBrk="1" fontAlgn="base" latinLnBrk="0" hangingPunct="1">
              <a:lnSpc>
                <a:spcPct val="100000"/>
              </a:lnSpc>
              <a:spcBef>
                <a:spcPct val="20000"/>
              </a:spcBef>
              <a:spcAft>
                <a:spcPct val="0"/>
              </a:spcAft>
              <a:buClrTx/>
              <a:buSzTx/>
              <a:buFontTx/>
              <a:buNone/>
              <a:defRPr/>
            </a:pPr>
            <a:r>
              <a:rPr kumimoji="0" lang="zh-CN" altLang="en-US" sz="1795" b="1" i="0" u="none" strike="noStrike" kern="0" cap="none" spc="0" normalizeH="0" baseline="0" noProof="0">
                <a:ln>
                  <a:noFill/>
                </a:ln>
                <a:solidFill>
                  <a:srgbClr val="000000"/>
                </a:solidFill>
                <a:effectLst/>
                <a:uLnTx/>
                <a:uFillTx/>
                <a:latin typeface="+mn-ea"/>
                <a:cs typeface="Arial" panose="020B0604020202020204"/>
              </a:rPr>
              <a:t>结论</a:t>
            </a:r>
            <a:endParaRPr kumimoji="0" lang="zh-CN" altLang="en-US" sz="1795" b="1" i="0" u="none" strike="noStrike" kern="0" cap="none" spc="0" normalizeH="0" baseline="0" noProof="0">
              <a:ln>
                <a:noFill/>
              </a:ln>
              <a:solidFill>
                <a:srgbClr val="000000"/>
              </a:solidFill>
              <a:effectLst/>
              <a:uLnTx/>
              <a:uFillTx/>
              <a:latin typeface="+mn-ea"/>
              <a:cs typeface="Arial" panose="020B0604020202020204"/>
            </a:endParaRPr>
          </a:p>
        </p:txBody>
      </p:sp>
      <p:sp>
        <p:nvSpPr>
          <p:cNvPr id="20" name="矩形 19"/>
          <p:cNvSpPr/>
          <p:nvPr>
            <p:custDataLst>
              <p:tags r:id="rId8"/>
            </p:custDataLst>
          </p:nvPr>
        </p:nvSpPr>
        <p:spPr>
          <a:xfrm>
            <a:off x="3244850" y="1940560"/>
            <a:ext cx="2397125" cy="667385"/>
          </a:xfrm>
          <a:prstGeom prst="rect">
            <a:avLst/>
          </a:prstGeom>
          <a:noFill/>
          <a:ln w="19050" cap="flat" cmpd="dbl" algn="ctr">
            <a:solidFill>
              <a:srgbClr val="7030A0"/>
            </a:solidFill>
            <a:prstDash val="dash"/>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795" b="1" i="0" u="none" strike="noStrike" kern="0" cap="none" spc="0" normalizeH="0" baseline="0" noProof="0">
              <a:ln>
                <a:noFill/>
              </a:ln>
              <a:solidFill>
                <a:prstClr val="white"/>
              </a:solidFill>
              <a:effectLst/>
              <a:uLnTx/>
              <a:uFillTx/>
              <a:latin typeface="+mn-ea"/>
              <a:cs typeface="Arial" panose="020B0604020202020204"/>
            </a:endParaRPr>
          </a:p>
        </p:txBody>
      </p:sp>
      <p:sp>
        <p:nvSpPr>
          <p:cNvPr id="30" name="AutoShape 34"/>
          <p:cNvSpPr>
            <a:spLocks noChangeArrowheads="1"/>
          </p:cNvSpPr>
          <p:nvPr>
            <p:custDataLst>
              <p:tags r:id="rId9"/>
            </p:custDataLst>
          </p:nvPr>
        </p:nvSpPr>
        <p:spPr bwMode="auto">
          <a:xfrm rot="10800000" flipH="1">
            <a:off x="1076436" y="2197972"/>
            <a:ext cx="634712" cy="185279"/>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3938"/>
                </a:lnTo>
                <a:lnTo>
                  <a:pt x="3375" y="3938"/>
                </a:lnTo>
                <a:lnTo>
                  <a:pt x="3375" y="17662"/>
                </a:lnTo>
                <a:lnTo>
                  <a:pt x="16200" y="17662"/>
                </a:lnTo>
                <a:lnTo>
                  <a:pt x="16200" y="21600"/>
                </a:lnTo>
                <a:lnTo>
                  <a:pt x="21600" y="10800"/>
                </a:lnTo>
                <a:lnTo>
                  <a:pt x="16200" y="0"/>
                </a:lnTo>
                <a:close/>
              </a:path>
              <a:path w="21600" h="21600">
                <a:moveTo>
                  <a:pt x="1350" y="3938"/>
                </a:moveTo>
                <a:lnTo>
                  <a:pt x="1350" y="17662"/>
                </a:lnTo>
                <a:lnTo>
                  <a:pt x="2700" y="17662"/>
                </a:lnTo>
                <a:lnTo>
                  <a:pt x="2700" y="3938"/>
                </a:lnTo>
                <a:lnTo>
                  <a:pt x="1350" y="3938"/>
                </a:lnTo>
                <a:close/>
              </a:path>
              <a:path w="21600" h="21600">
                <a:moveTo>
                  <a:pt x="0" y="3938"/>
                </a:moveTo>
                <a:lnTo>
                  <a:pt x="0" y="17662"/>
                </a:lnTo>
                <a:lnTo>
                  <a:pt x="675" y="17662"/>
                </a:lnTo>
                <a:lnTo>
                  <a:pt x="675" y="3938"/>
                </a:lnTo>
                <a:lnTo>
                  <a:pt x="0" y="3938"/>
                </a:lnTo>
                <a:close/>
              </a:path>
            </a:pathLst>
          </a:custGeom>
          <a:gradFill rotWithShape="1">
            <a:gsLst>
              <a:gs pos="0">
                <a:srgbClr val="FF3399"/>
              </a:gs>
              <a:gs pos="12500">
                <a:srgbClr val="FF6633"/>
              </a:gs>
              <a:gs pos="25000">
                <a:srgbClr val="FFFF00"/>
              </a:gs>
              <a:gs pos="37500">
                <a:srgbClr val="01A78F"/>
              </a:gs>
              <a:gs pos="50000">
                <a:srgbClr val="3366FF"/>
              </a:gs>
              <a:gs pos="62500">
                <a:srgbClr val="01A78F"/>
              </a:gs>
              <a:gs pos="75000">
                <a:srgbClr val="FFFF00"/>
              </a:gs>
              <a:gs pos="87500">
                <a:srgbClr val="FF6633"/>
              </a:gs>
              <a:gs pos="100000">
                <a:srgbClr val="FF3399"/>
              </a:gs>
            </a:gsLst>
            <a:lin ang="5400000" scaled="1"/>
          </a:gradFill>
          <a:ln w="9525">
            <a:solidFill>
              <a:srgbClr val="000000"/>
            </a:solidFill>
            <a:miter lim="800000"/>
          </a:ln>
        </p:spPr>
        <p:txBody>
          <a:bodyPr/>
          <a:lstStyle/>
          <a:p>
            <a:endParaRPr lang="zh-CN" altLang="en-US" sz="100"/>
          </a:p>
        </p:txBody>
      </p:sp>
      <p:sp>
        <p:nvSpPr>
          <p:cNvPr id="31" name="AutoShape 34"/>
          <p:cNvSpPr>
            <a:spLocks noChangeArrowheads="1"/>
          </p:cNvSpPr>
          <p:nvPr>
            <p:custDataLst>
              <p:tags r:id="rId10"/>
            </p:custDataLst>
          </p:nvPr>
        </p:nvSpPr>
        <p:spPr bwMode="auto">
          <a:xfrm rot="10800000" flipH="1">
            <a:off x="2577767" y="2197973"/>
            <a:ext cx="634712" cy="185279"/>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3938"/>
                </a:lnTo>
                <a:lnTo>
                  <a:pt x="3375" y="3938"/>
                </a:lnTo>
                <a:lnTo>
                  <a:pt x="3375" y="17662"/>
                </a:lnTo>
                <a:lnTo>
                  <a:pt x="16200" y="17662"/>
                </a:lnTo>
                <a:lnTo>
                  <a:pt x="16200" y="21600"/>
                </a:lnTo>
                <a:lnTo>
                  <a:pt x="21600" y="10800"/>
                </a:lnTo>
                <a:lnTo>
                  <a:pt x="16200" y="0"/>
                </a:lnTo>
                <a:close/>
              </a:path>
              <a:path w="21600" h="21600">
                <a:moveTo>
                  <a:pt x="1350" y="3938"/>
                </a:moveTo>
                <a:lnTo>
                  <a:pt x="1350" y="17662"/>
                </a:lnTo>
                <a:lnTo>
                  <a:pt x="2700" y="17662"/>
                </a:lnTo>
                <a:lnTo>
                  <a:pt x="2700" y="3938"/>
                </a:lnTo>
                <a:lnTo>
                  <a:pt x="1350" y="3938"/>
                </a:lnTo>
                <a:close/>
              </a:path>
              <a:path w="21600" h="21600">
                <a:moveTo>
                  <a:pt x="0" y="3938"/>
                </a:moveTo>
                <a:lnTo>
                  <a:pt x="0" y="17662"/>
                </a:lnTo>
                <a:lnTo>
                  <a:pt x="675" y="17662"/>
                </a:lnTo>
                <a:lnTo>
                  <a:pt x="675" y="3938"/>
                </a:lnTo>
                <a:lnTo>
                  <a:pt x="0" y="3938"/>
                </a:lnTo>
                <a:close/>
              </a:path>
            </a:pathLst>
          </a:custGeom>
          <a:gradFill rotWithShape="1">
            <a:gsLst>
              <a:gs pos="0">
                <a:srgbClr val="FF3399"/>
              </a:gs>
              <a:gs pos="12500">
                <a:srgbClr val="FF6633"/>
              </a:gs>
              <a:gs pos="25000">
                <a:srgbClr val="FFFF00"/>
              </a:gs>
              <a:gs pos="37500">
                <a:srgbClr val="01A78F"/>
              </a:gs>
              <a:gs pos="50000">
                <a:srgbClr val="3366FF"/>
              </a:gs>
              <a:gs pos="62500">
                <a:srgbClr val="01A78F"/>
              </a:gs>
              <a:gs pos="75000">
                <a:srgbClr val="FFFF00"/>
              </a:gs>
              <a:gs pos="87500">
                <a:srgbClr val="FF6633"/>
              </a:gs>
              <a:gs pos="100000">
                <a:srgbClr val="FF3399"/>
              </a:gs>
            </a:gsLst>
            <a:lin ang="5400000" scaled="1"/>
          </a:gradFill>
          <a:ln w="9525">
            <a:solidFill>
              <a:srgbClr val="000000"/>
            </a:solidFill>
            <a:miter lim="800000"/>
          </a:ln>
        </p:spPr>
        <p:txBody>
          <a:bodyPr/>
          <a:lstStyle/>
          <a:p>
            <a:endParaRPr lang="zh-CN" altLang="en-US" sz="100"/>
          </a:p>
        </p:txBody>
      </p:sp>
      <p:sp>
        <p:nvSpPr>
          <p:cNvPr id="32" name="AutoShape 34"/>
          <p:cNvSpPr>
            <a:spLocks noChangeArrowheads="1"/>
          </p:cNvSpPr>
          <p:nvPr>
            <p:custDataLst>
              <p:tags r:id="rId11"/>
            </p:custDataLst>
          </p:nvPr>
        </p:nvSpPr>
        <p:spPr bwMode="auto">
          <a:xfrm rot="10800000" flipH="1">
            <a:off x="4193898" y="2198642"/>
            <a:ext cx="634712" cy="185279"/>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3938"/>
                </a:lnTo>
                <a:lnTo>
                  <a:pt x="3375" y="3938"/>
                </a:lnTo>
                <a:lnTo>
                  <a:pt x="3375" y="17662"/>
                </a:lnTo>
                <a:lnTo>
                  <a:pt x="16200" y="17662"/>
                </a:lnTo>
                <a:lnTo>
                  <a:pt x="16200" y="21600"/>
                </a:lnTo>
                <a:lnTo>
                  <a:pt x="21600" y="10800"/>
                </a:lnTo>
                <a:lnTo>
                  <a:pt x="16200" y="0"/>
                </a:lnTo>
                <a:close/>
              </a:path>
              <a:path w="21600" h="21600">
                <a:moveTo>
                  <a:pt x="1350" y="3938"/>
                </a:moveTo>
                <a:lnTo>
                  <a:pt x="1350" y="17662"/>
                </a:lnTo>
                <a:lnTo>
                  <a:pt x="2700" y="17662"/>
                </a:lnTo>
                <a:lnTo>
                  <a:pt x="2700" y="3938"/>
                </a:lnTo>
                <a:lnTo>
                  <a:pt x="1350" y="3938"/>
                </a:lnTo>
                <a:close/>
              </a:path>
              <a:path w="21600" h="21600">
                <a:moveTo>
                  <a:pt x="0" y="3938"/>
                </a:moveTo>
                <a:lnTo>
                  <a:pt x="0" y="17662"/>
                </a:lnTo>
                <a:lnTo>
                  <a:pt x="675" y="17662"/>
                </a:lnTo>
                <a:lnTo>
                  <a:pt x="675" y="3938"/>
                </a:lnTo>
                <a:lnTo>
                  <a:pt x="0" y="3938"/>
                </a:lnTo>
                <a:close/>
              </a:path>
            </a:pathLst>
          </a:custGeom>
          <a:gradFill rotWithShape="1">
            <a:gsLst>
              <a:gs pos="0">
                <a:srgbClr val="FF3399"/>
              </a:gs>
              <a:gs pos="12500">
                <a:srgbClr val="FF6633"/>
              </a:gs>
              <a:gs pos="25000">
                <a:srgbClr val="FFFF00"/>
              </a:gs>
              <a:gs pos="37500">
                <a:srgbClr val="01A78F"/>
              </a:gs>
              <a:gs pos="50000">
                <a:srgbClr val="3366FF"/>
              </a:gs>
              <a:gs pos="62500">
                <a:srgbClr val="01A78F"/>
              </a:gs>
              <a:gs pos="75000">
                <a:srgbClr val="FFFF00"/>
              </a:gs>
              <a:gs pos="87500">
                <a:srgbClr val="FF6633"/>
              </a:gs>
              <a:gs pos="100000">
                <a:srgbClr val="FF3399"/>
              </a:gs>
            </a:gsLst>
            <a:lin ang="5400000" scaled="1"/>
          </a:gradFill>
          <a:ln w="9525">
            <a:solidFill>
              <a:srgbClr val="000000"/>
            </a:solidFill>
            <a:miter lim="800000"/>
          </a:ln>
        </p:spPr>
        <p:txBody>
          <a:bodyPr/>
          <a:lstStyle/>
          <a:p>
            <a:endParaRPr lang="zh-CN" altLang="en-US" sz="100"/>
          </a:p>
        </p:txBody>
      </p:sp>
      <p:sp>
        <p:nvSpPr>
          <p:cNvPr id="33" name="AutoShape 34"/>
          <p:cNvSpPr>
            <a:spLocks noChangeArrowheads="1"/>
          </p:cNvSpPr>
          <p:nvPr>
            <p:custDataLst>
              <p:tags r:id="rId12"/>
            </p:custDataLst>
          </p:nvPr>
        </p:nvSpPr>
        <p:spPr bwMode="auto">
          <a:xfrm rot="10800000" flipH="1">
            <a:off x="5778224" y="2201148"/>
            <a:ext cx="634712" cy="185279"/>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3938"/>
                </a:lnTo>
                <a:lnTo>
                  <a:pt x="3375" y="3938"/>
                </a:lnTo>
                <a:lnTo>
                  <a:pt x="3375" y="17662"/>
                </a:lnTo>
                <a:lnTo>
                  <a:pt x="16200" y="17662"/>
                </a:lnTo>
                <a:lnTo>
                  <a:pt x="16200" y="21600"/>
                </a:lnTo>
                <a:lnTo>
                  <a:pt x="21600" y="10800"/>
                </a:lnTo>
                <a:lnTo>
                  <a:pt x="16200" y="0"/>
                </a:lnTo>
                <a:close/>
              </a:path>
              <a:path w="21600" h="21600">
                <a:moveTo>
                  <a:pt x="1350" y="3938"/>
                </a:moveTo>
                <a:lnTo>
                  <a:pt x="1350" y="17662"/>
                </a:lnTo>
                <a:lnTo>
                  <a:pt x="2700" y="17662"/>
                </a:lnTo>
                <a:lnTo>
                  <a:pt x="2700" y="3938"/>
                </a:lnTo>
                <a:lnTo>
                  <a:pt x="1350" y="3938"/>
                </a:lnTo>
                <a:close/>
              </a:path>
              <a:path w="21600" h="21600">
                <a:moveTo>
                  <a:pt x="0" y="3938"/>
                </a:moveTo>
                <a:lnTo>
                  <a:pt x="0" y="17662"/>
                </a:lnTo>
                <a:lnTo>
                  <a:pt x="675" y="17662"/>
                </a:lnTo>
                <a:lnTo>
                  <a:pt x="675" y="3938"/>
                </a:lnTo>
                <a:lnTo>
                  <a:pt x="0" y="3938"/>
                </a:lnTo>
                <a:close/>
              </a:path>
            </a:pathLst>
          </a:custGeom>
          <a:gradFill rotWithShape="1">
            <a:gsLst>
              <a:gs pos="0">
                <a:srgbClr val="FF3399"/>
              </a:gs>
              <a:gs pos="12500">
                <a:srgbClr val="FF6633"/>
              </a:gs>
              <a:gs pos="25000">
                <a:srgbClr val="FFFF00"/>
              </a:gs>
              <a:gs pos="37500">
                <a:srgbClr val="01A78F"/>
              </a:gs>
              <a:gs pos="50000">
                <a:srgbClr val="3366FF"/>
              </a:gs>
              <a:gs pos="62500">
                <a:srgbClr val="01A78F"/>
              </a:gs>
              <a:gs pos="75000">
                <a:srgbClr val="FFFF00"/>
              </a:gs>
              <a:gs pos="87500">
                <a:srgbClr val="FF6633"/>
              </a:gs>
              <a:gs pos="100000">
                <a:srgbClr val="FF3399"/>
              </a:gs>
            </a:gsLst>
            <a:lin ang="5400000" scaled="1"/>
          </a:gradFill>
          <a:ln w="9525">
            <a:solidFill>
              <a:srgbClr val="000000"/>
            </a:solidFill>
            <a:miter lim="800000"/>
          </a:ln>
        </p:spPr>
        <p:txBody>
          <a:bodyPr/>
          <a:lstStyle/>
          <a:p>
            <a:endParaRPr lang="zh-CN" altLang="en-US" sz="100"/>
          </a:p>
        </p:txBody>
      </p:sp>
      <p:sp>
        <p:nvSpPr>
          <p:cNvPr id="3" name="文本框 2"/>
          <p:cNvSpPr txBox="1"/>
          <p:nvPr/>
        </p:nvSpPr>
        <p:spPr>
          <a:xfrm>
            <a:off x="7692390" y="3321685"/>
            <a:ext cx="1183005" cy="7054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algn="ctr">
              <a:spcBef>
                <a:spcPct val="50000"/>
              </a:spcBef>
            </a:pPr>
            <a:r>
              <a:rPr lang="zh-CN" altLang="en-US" sz="1600" b="1">
                <a:solidFill>
                  <a:schemeClr val="tx1"/>
                </a:solidFill>
                <a:latin typeface="楷体" panose="02010609060101010101" charset="-122"/>
                <a:ea typeface="楷体" panose="02010609060101010101" charset="-122"/>
                <a:cs typeface="楷体" panose="02010609060101010101" charset="-122"/>
                <a:sym typeface="+mn-ea"/>
              </a:rPr>
              <a:t>伽利略</a:t>
            </a:r>
            <a:endParaRPr lang="zh-CN" altLang="en-US" sz="1600" b="1">
              <a:solidFill>
                <a:schemeClr val="tx1"/>
              </a:solidFill>
              <a:latin typeface="楷体" panose="02010609060101010101" charset="-122"/>
              <a:ea typeface="楷体" panose="02010609060101010101" charset="-122"/>
              <a:cs typeface="楷体" panose="02010609060101010101" charset="-122"/>
              <a:sym typeface="+mn-ea"/>
            </a:endParaRPr>
          </a:p>
          <a:p>
            <a:pPr algn="ctr">
              <a:spcBef>
                <a:spcPct val="50000"/>
              </a:spcBef>
            </a:pPr>
            <a:r>
              <a:rPr lang="en-US" altLang="zh-CN" sz="1600" b="1">
                <a:solidFill>
                  <a:schemeClr val="tx1"/>
                </a:solidFill>
                <a:latin typeface="楷体" panose="02010609060101010101" charset="-122"/>
                <a:ea typeface="楷体" panose="02010609060101010101" charset="-122"/>
                <a:cs typeface="楷体" panose="02010609060101010101" charset="-122"/>
                <a:sym typeface="+mn-ea"/>
              </a:rPr>
              <a:t>1564-1642</a:t>
            </a:r>
            <a:endParaRPr kumimoji="0" lang="en-US" altLang="zh-CN" sz="1600" b="1" i="0" u="none" strike="noStrike" cap="none" spc="0" normalizeH="0" baseline="0">
              <a:ln>
                <a:noFill/>
              </a:ln>
              <a:solidFill>
                <a:schemeClr val="tx1"/>
              </a:solidFill>
              <a:effectLst/>
              <a:uFillTx/>
              <a:latin typeface="楷体" panose="02010609060101010101" charset="-122"/>
              <a:ea typeface="楷体" panose="02010609060101010101" charset="-122"/>
              <a:cs typeface="楷体" panose="02010609060101010101" charset="-122"/>
              <a:sym typeface="+mn-ea"/>
            </a:endParaRPr>
          </a:p>
        </p:txBody>
      </p:sp>
      <p:sp>
        <p:nvSpPr>
          <p:cNvPr id="5" name="文本框 4"/>
          <p:cNvSpPr txBox="1"/>
          <p:nvPr/>
        </p:nvSpPr>
        <p:spPr>
          <a:xfrm>
            <a:off x="210820" y="844550"/>
            <a:ext cx="1929130"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342900" indent="-342900" algn="l">
              <a:spcBef>
                <a:spcPct val="20000"/>
              </a:spcBef>
            </a:pPr>
            <a:r>
              <a:rPr lang="zh-CN" altLang="en-US" sz="20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伽利略的观点：</a:t>
            </a:r>
            <a:endParaRPr kumimoji="0" lang="zh-CN" altLang="en-US" sz="2000" b="1" i="0" u="none" strike="noStrike" cap="none" spc="0" normalizeH="0" baseline="0">
              <a:ln>
                <a:noFill/>
              </a:ln>
              <a:solidFill>
                <a:srgbClr val="00B0F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6" name="组合 29"/>
          <p:cNvGrpSpPr/>
          <p:nvPr>
            <p:custDataLst>
              <p:tags r:id="rId13"/>
            </p:custDataLst>
          </p:nvPr>
        </p:nvGrpSpPr>
        <p:grpSpPr>
          <a:xfrm>
            <a:off x="268150" y="2789486"/>
            <a:ext cx="2131695" cy="2238375"/>
            <a:chOff x="400899" y="4143380"/>
            <a:chExt cx="2579139" cy="2619529"/>
          </a:xfrm>
        </p:grpSpPr>
        <p:pic>
          <p:nvPicPr>
            <p:cNvPr id="7" name="Picture 4" descr="https://timgsa.baidu.com/timg?image&amp;quality=80&amp;size=b9999_10000&amp;sec=1604308029796&amp;di=36c44d1c6994e1866c379c8b46b4783d&amp;imgtype=0&amp;src=http%3A%2F%2F5b0988e595225.cdn.sohucs.com%2Fimages%2F20180317%2F32832a129c864006be6dc283a9e198df.jpeg"/>
            <p:cNvPicPr>
              <a:picLocks noChangeAspect="1" noChangeArrowheads="1"/>
            </p:cNvPicPr>
            <p:nvPr>
              <p:custDataLst>
                <p:tags r:id="rId14"/>
              </p:custDataLst>
            </p:nvPr>
          </p:nvPicPr>
          <p:blipFill>
            <a:blip r:embed="rId15"/>
            <a:stretch>
              <a:fillRect/>
            </a:stretch>
          </p:blipFill>
          <p:spPr bwMode="auto">
            <a:xfrm>
              <a:off x="642910" y="4143380"/>
              <a:ext cx="2088204" cy="2071100"/>
            </a:xfrm>
            <a:prstGeom prst="rect">
              <a:avLst/>
            </a:prstGeom>
            <a:noFill/>
            <a:ln w="9525">
              <a:noFill/>
              <a:miter lim="800000"/>
              <a:headEnd/>
              <a:tailEnd/>
            </a:ln>
          </p:spPr>
        </p:pic>
        <p:sp>
          <p:nvSpPr>
            <p:cNvPr id="8" name="TextBox 10"/>
            <p:cNvSpPr txBox="1">
              <a:spLocks noChangeArrowheads="1"/>
            </p:cNvSpPr>
            <p:nvPr>
              <p:custDataLst>
                <p:tags r:id="rId16"/>
              </p:custDataLst>
            </p:nvPr>
          </p:nvSpPr>
          <p:spPr bwMode="auto">
            <a:xfrm>
              <a:off x="400899" y="6368308"/>
              <a:ext cx="2579139" cy="394601"/>
            </a:xfrm>
            <a:prstGeom prst="rect">
              <a:avLst/>
            </a:prstGeom>
            <a:noFill/>
            <a:ln w="9525">
              <a:noFill/>
              <a:miter lim="800000"/>
            </a:ln>
          </p:spPr>
          <p:txBody>
            <a:bodyPr wrap="square">
              <a:spAutoFit/>
            </a:bodyPr>
            <a:p>
              <a:pPr algn="ctr"/>
              <a:r>
                <a:rPr lang="zh-CN" altLang="en-US" sz="1595" b="1">
                  <a:latin typeface="楷体" panose="02010609060101010101" charset="-122"/>
                  <a:ea typeface="楷体" panose="02010609060101010101" charset="-122"/>
                  <a:cs typeface="楷体" panose="02010609060101010101" charset="-122"/>
                </a:rPr>
                <a:t>爱因斯坦 </a:t>
              </a:r>
              <a:r>
                <a:rPr lang="en-US" altLang="zh-CN" sz="1595" b="1">
                  <a:latin typeface="楷体" panose="02010609060101010101" charset="-122"/>
                  <a:ea typeface="楷体" panose="02010609060101010101" charset="-122"/>
                  <a:cs typeface="楷体" panose="02010609060101010101" charset="-122"/>
                </a:rPr>
                <a:t>1879-1955</a:t>
              </a:r>
              <a:endParaRPr lang="zh-CN" altLang="en-US" sz="1595" b="1">
                <a:latin typeface="楷体" panose="02010609060101010101" charset="-122"/>
                <a:ea typeface="楷体" panose="02010609060101010101" charset="-122"/>
                <a:cs typeface="楷体" panose="02010609060101010101" charset="-122"/>
              </a:endParaRPr>
            </a:p>
          </p:txBody>
        </p:sp>
      </p:grpSp>
      <p:sp>
        <p:nvSpPr>
          <p:cNvPr id="19" name="圆角矩形 18">
            <a:hlinkClick r:id=""/>
          </p:cNvPr>
          <p:cNvSpPr/>
          <p:nvPr>
            <p:custDataLst>
              <p:tags r:id="rId17"/>
            </p:custDataLst>
          </p:nvPr>
        </p:nvSpPr>
        <p:spPr>
          <a:xfrm>
            <a:off x="0" y="0"/>
            <a:ext cx="308864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18"/>
            </p:custDataLst>
          </p:nvPr>
        </p:nvSpPr>
        <p:spPr bwMode="auto">
          <a:xfrm>
            <a:off x="71755" y="102235"/>
            <a:ext cx="32848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二、理想实验的魅力</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
        <p:nvSpPr>
          <p:cNvPr id="25" name="圆角矩形标注 24"/>
          <p:cNvSpPr/>
          <p:nvPr>
            <p:custDataLst>
              <p:tags r:id="rId19"/>
            </p:custDataLst>
          </p:nvPr>
        </p:nvSpPr>
        <p:spPr>
          <a:xfrm>
            <a:off x="2534285" y="3062605"/>
            <a:ext cx="4757420" cy="1496695"/>
          </a:xfrm>
          <a:prstGeom prst="wedgeRoundRectCallout">
            <a:avLst>
              <a:gd name="adj1" fmla="val -56326"/>
              <a:gd name="adj2" fmla="val -2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l">
              <a:lnSpc>
                <a:spcPct val="150000"/>
              </a:lnSpc>
              <a:defRPr/>
            </a:pPr>
            <a:r>
              <a:rPr lang="zh-CN" altLang="en-US" sz="2000" b="1">
                <a:solidFill>
                  <a:schemeClr val="tx1"/>
                </a:solidFill>
                <a:latin typeface="楷体" panose="02010609060101010101" charset="-122"/>
                <a:ea typeface="楷体" panose="02010609060101010101" charset="-122"/>
              </a:rPr>
              <a:t>“伽利略的发现以及他所应用的</a:t>
            </a:r>
            <a:r>
              <a:rPr lang="zh-CN" altLang="en-US" sz="2000" b="1">
                <a:solidFill>
                  <a:schemeClr val="tx1"/>
                </a:solidFill>
                <a:latin typeface="楷体" panose="02010609060101010101" charset="-122"/>
                <a:ea typeface="楷体" panose="02010609060101010101" charset="-122"/>
              </a:rPr>
              <a:t>科学推理方法是人类思想史上最伟大的成就之一，它标志着物理学的真正开端。” </a:t>
            </a:r>
            <a:endParaRPr lang="zh-CN" altLang="en-US" sz="2000" b="1">
              <a:solidFill>
                <a:schemeClr val="tx1"/>
              </a:solidFill>
              <a:latin typeface="楷体" panose="02010609060101010101" charset="-122"/>
              <a:ea typeface="楷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par>
                          <p:cTn id="22" fill="hold">
                            <p:stCondLst>
                              <p:cond delay="500"/>
                            </p:stCondLst>
                            <p:childTnLst>
                              <p:par>
                                <p:cTn id="23" presetID="47"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heel(1)">
                                      <p:cBhvr>
                                        <p:cTn id="43" dur="20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slide(fromBottom)">
                                      <p:cBhvr>
                                        <p:cTn id="57" dur="500"/>
                                        <p:tgtEl>
                                          <p:spTgt spid="6"/>
                                        </p:tgtEl>
                                      </p:cBhvr>
                                    </p:animEffect>
                                  </p:childTnLst>
                                </p:cTn>
                              </p:par>
                            </p:childTnLst>
                          </p:cTn>
                        </p:par>
                        <p:par>
                          <p:cTn id="58" fill="hold">
                            <p:stCondLst>
                              <p:cond delay="500"/>
                            </p:stCondLst>
                            <p:childTnLst>
                              <p:par>
                                <p:cTn id="59" presetID="22" presetClass="entr" presetSubtype="8" fill="hold" grpId="1" nodeType="afterEffec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6" grpId="0" bldLvl="0" animBg="1"/>
      <p:bldP spid="27" grpId="0" bldLvl="0" animBg="1"/>
      <p:bldP spid="20" grpId="0" bldLvl="0" animBg="1"/>
      <p:bldP spid="30" grpId="0" bldLvl="0" animBg="1"/>
      <p:bldP spid="31" grpId="0" bldLvl="0" animBg="1"/>
      <p:bldP spid="32" grpId="0" bldLvl="0" animBg="1"/>
      <p:bldP spid="33" grpId="0" bldLvl="0" animBg="1"/>
      <p:bldP spid="25"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24815" y="3654425"/>
            <a:ext cx="2578735" cy="78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b="1" dirty="0">
                <a:solidFill>
                  <a:schemeClr val="tx1"/>
                </a:solidFill>
                <a:latin typeface="楷体" panose="02010609060101010101" charset="-122"/>
                <a:ea typeface="楷体" panose="02010609060101010101" charset="-122"/>
                <a:cs typeface="楷体" panose="02010609060101010101" charset="-122"/>
              </a:rPr>
              <a:t>笛卡儿</a:t>
            </a:r>
            <a:r>
              <a:rPr lang="en-US" altLang="zh-CN" sz="1800" b="1" dirty="0">
                <a:latin typeface="楷体" panose="02010609060101010101" charset="-122"/>
                <a:ea typeface="楷体" panose="02010609060101010101" charset="-122"/>
                <a:cs typeface="楷体" panose="02010609060101010101" charset="-122"/>
                <a:sym typeface="+mn-ea"/>
              </a:rPr>
              <a:t>(Descartes)</a:t>
            </a: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a:p>
            <a:pPr algn="ctr">
              <a:spcBef>
                <a:spcPct val="50000"/>
              </a:spcBef>
            </a:pPr>
            <a:r>
              <a:rPr lang="en-US" altLang="zh-CN" sz="1800" b="1" dirty="0">
                <a:solidFill>
                  <a:schemeClr val="tx1"/>
                </a:solidFill>
                <a:latin typeface="楷体" panose="02010609060101010101" charset="-122"/>
                <a:ea typeface="楷体" panose="02010609060101010101" charset="-122"/>
                <a:cs typeface="楷体" panose="02010609060101010101" charset="-122"/>
              </a:rPr>
              <a:t>1596-1650</a:t>
            </a:r>
            <a:endParaRPr lang="en-US" altLang="zh-CN"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17411" name="Text Box 3"/>
          <p:cNvSpPr txBox="1">
            <a:spLocks noChangeArrowheads="1"/>
          </p:cNvSpPr>
          <p:nvPr/>
        </p:nvSpPr>
        <p:spPr bwMode="auto">
          <a:xfrm>
            <a:off x="2832763" y="1088345"/>
            <a:ext cx="5735971"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lnSpc>
                <a:spcPct val="150000"/>
              </a:lnSpc>
            </a:pPr>
            <a:r>
              <a:rPr lang="en-US" altLang="zh-CN" sz="2000" b="1" dirty="0">
                <a:solidFill>
                  <a:schemeClr val="tx1"/>
                </a:solidFill>
                <a:latin typeface="宋体" panose="02010600030101010101" pitchFamily="2" charset="-122"/>
                <a:cs typeface="宋体" panose="02010600030101010101" pitchFamily="2" charset="-122"/>
              </a:rPr>
              <a:t>    </a:t>
            </a:r>
            <a:r>
              <a:rPr lang="zh-CN" altLang="en-US" sz="2000" b="1" dirty="0">
                <a:latin typeface="宋体" panose="02010600030101010101" pitchFamily="2" charset="-122"/>
                <a:cs typeface="宋体" panose="02010600030101010101" pitchFamily="2" charset="-122"/>
                <a:sym typeface="+mn-ea"/>
              </a:rPr>
              <a:t>伽利略同时代的法国科学家</a:t>
            </a:r>
            <a:r>
              <a:rPr lang="zh-CN" altLang="en-US" sz="2000" b="1" dirty="0">
                <a:solidFill>
                  <a:srgbClr val="00B0F0"/>
                </a:solidFill>
                <a:latin typeface="宋体" panose="02010600030101010101" pitchFamily="2" charset="-122"/>
                <a:cs typeface="宋体" panose="02010600030101010101" pitchFamily="2" charset="-122"/>
                <a:sym typeface="+mn-ea"/>
              </a:rPr>
              <a:t>笛卡儿</a:t>
            </a:r>
            <a:r>
              <a:rPr lang="zh-CN" altLang="en-US" sz="2000" b="1" dirty="0">
                <a:latin typeface="宋体" panose="02010600030101010101" pitchFamily="2" charset="-122"/>
                <a:cs typeface="宋体" panose="02010600030101010101" pitchFamily="2" charset="-122"/>
                <a:sym typeface="+mn-ea"/>
              </a:rPr>
              <a:t>也研究了这个问题。他认为，</a:t>
            </a:r>
            <a:r>
              <a:rPr lang="zh-CN" altLang="en-US" sz="2000" b="1" dirty="0">
                <a:solidFill>
                  <a:schemeClr val="tx1"/>
                </a:solidFill>
                <a:latin typeface="宋体" panose="02010600030101010101" pitchFamily="2" charset="-122"/>
                <a:cs typeface="宋体" panose="02010600030101010101" pitchFamily="2" charset="-122"/>
              </a:rPr>
              <a:t>如果没有其他原因</a:t>
            </a:r>
            <a:r>
              <a:rPr lang="en-US" altLang="zh-CN" sz="2000" b="1" dirty="0">
                <a:solidFill>
                  <a:schemeClr val="tx1"/>
                </a:solidFill>
                <a:latin typeface="宋体" panose="02010600030101010101" pitchFamily="2" charset="-122"/>
                <a:cs typeface="宋体" panose="02010600030101010101" pitchFamily="2" charset="-122"/>
              </a:rPr>
              <a:t>,</a:t>
            </a:r>
            <a:r>
              <a:rPr lang="zh-CN" altLang="en-US" sz="2000" b="1" dirty="0">
                <a:solidFill>
                  <a:schemeClr val="tx1"/>
                </a:solidFill>
                <a:latin typeface="宋体" panose="02010600030101010101" pitchFamily="2" charset="-122"/>
                <a:cs typeface="宋体" panose="02010600030101010101" pitchFamily="2" charset="-122"/>
              </a:rPr>
              <a:t>运动的物体将继续以同一速度沿着一条直线运动</a:t>
            </a:r>
            <a:r>
              <a:rPr lang="en-US" altLang="zh-CN" sz="2000" b="1" dirty="0">
                <a:solidFill>
                  <a:schemeClr val="tx1"/>
                </a:solidFill>
                <a:latin typeface="宋体" panose="02010600030101010101" pitchFamily="2" charset="-122"/>
                <a:cs typeface="宋体" panose="02010600030101010101" pitchFamily="2" charset="-122"/>
              </a:rPr>
              <a:t>,</a:t>
            </a:r>
            <a:r>
              <a:rPr lang="zh-CN" altLang="en-US" sz="2000" b="1" dirty="0">
                <a:solidFill>
                  <a:schemeClr val="tx1"/>
                </a:solidFill>
                <a:latin typeface="宋体" panose="02010600030101010101" pitchFamily="2" charset="-122"/>
                <a:cs typeface="宋体" panose="02010600030101010101" pitchFamily="2" charset="-122"/>
              </a:rPr>
              <a:t>既不会停下来</a:t>
            </a:r>
            <a:r>
              <a:rPr lang="en-US" altLang="zh-CN" sz="2000" b="1" dirty="0">
                <a:solidFill>
                  <a:schemeClr val="tx1"/>
                </a:solidFill>
                <a:latin typeface="宋体" panose="02010600030101010101" pitchFamily="2" charset="-122"/>
                <a:cs typeface="宋体" panose="02010600030101010101" pitchFamily="2" charset="-122"/>
              </a:rPr>
              <a:t>,</a:t>
            </a:r>
            <a:r>
              <a:rPr lang="zh-CN" altLang="en-US" sz="2000" b="1" dirty="0">
                <a:solidFill>
                  <a:schemeClr val="tx1"/>
                </a:solidFill>
                <a:latin typeface="宋体" panose="02010600030101010101" pitchFamily="2" charset="-122"/>
                <a:cs typeface="宋体" panose="02010600030101010101" pitchFamily="2" charset="-122"/>
              </a:rPr>
              <a:t>也不会偏离原来的方向</a:t>
            </a:r>
            <a:r>
              <a:rPr lang="en-US" altLang="zh-CN" sz="2000" b="1" dirty="0">
                <a:solidFill>
                  <a:schemeClr val="tx1"/>
                </a:solidFill>
                <a:latin typeface="宋体" panose="02010600030101010101" pitchFamily="2" charset="-122"/>
                <a:cs typeface="宋体" panose="02010600030101010101" pitchFamily="2" charset="-122"/>
              </a:rPr>
              <a:t>.</a:t>
            </a:r>
            <a:endParaRPr lang="en-US" altLang="zh-CN" sz="2000" b="1" dirty="0">
              <a:solidFill>
                <a:schemeClr val="tx1"/>
              </a:solidFill>
              <a:latin typeface="宋体" panose="02010600030101010101" pitchFamily="2" charset="-122"/>
              <a:cs typeface="宋体" panose="02010600030101010101" pitchFamily="2" charset="-122"/>
            </a:endParaRPr>
          </a:p>
        </p:txBody>
      </p:sp>
      <p:pic>
        <p:nvPicPr>
          <p:cNvPr id="11267" name="图片 7"/>
          <p:cNvPicPr>
            <a:picLocks noChangeAspect="1"/>
          </p:cNvPicPr>
          <p:nvPr/>
        </p:nvPicPr>
        <p:blipFill>
          <a:blip r:embed="rId1"/>
          <a:srcRect l="20519" r="27489"/>
          <a:stretch>
            <a:fillRect/>
          </a:stretch>
        </p:blipFill>
        <p:spPr>
          <a:xfrm>
            <a:off x="604520" y="1088390"/>
            <a:ext cx="2124075" cy="2409825"/>
          </a:xfrm>
          <a:prstGeom prst="rect">
            <a:avLst/>
          </a:prstGeom>
          <a:noFill/>
          <a:ln>
            <a:noFill/>
            <a:miter lim="800000"/>
            <a:headEnd/>
            <a:tailEnd/>
          </a:ln>
        </p:spPr>
      </p:pic>
      <p:sp>
        <p:nvSpPr>
          <p:cNvPr id="5" name="文本框 4"/>
          <p:cNvSpPr txBox="1"/>
          <p:nvPr/>
        </p:nvSpPr>
        <p:spPr>
          <a:xfrm>
            <a:off x="3140710" y="3202940"/>
            <a:ext cx="5351145" cy="1013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1" hangingPunct="0">
              <a:lnSpc>
                <a:spcPct val="150000"/>
              </a:lnSpc>
              <a:spcBef>
                <a:spcPts val="0"/>
              </a:spcBef>
              <a:spcAft>
                <a:spcPts val="0"/>
              </a:spcAft>
              <a:buClrTx/>
              <a:buSzTx/>
              <a:buFontTx/>
              <a:buNone/>
            </a:pPr>
            <a:r>
              <a:rPr lang="en-US" altLang="zh-CN" sz="2000" b="1" dirty="0">
                <a:latin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cs typeface="宋体" panose="02010600030101010101" pitchFamily="2" charset="-122"/>
                <a:sym typeface="+mn-ea"/>
              </a:rPr>
              <a:t>他还认为，</a:t>
            </a:r>
            <a:r>
              <a:rPr lang="zh-CN" altLang="en-US" sz="2000" b="1" dirty="0">
                <a:solidFill>
                  <a:schemeClr val="tx1"/>
                </a:solidFill>
                <a:latin typeface="宋体" panose="02010600030101010101" pitchFamily="2" charset="-122"/>
                <a:ea typeface="宋体" panose="02010600030101010101" pitchFamily="2" charset="-122"/>
                <a:sym typeface="+mn-ea"/>
              </a:rPr>
              <a:t>这应该成为一个原理，是人类整个自然观的基石。</a:t>
            </a:r>
            <a:endParaRPr kumimoji="0" lang="zh-CN" altLang="en-US" sz="2000" b="1" i="0" u="none" strike="noStrike" cap="none" spc="0" normalizeH="0" baseline="0" dirty="0">
              <a:ln>
                <a:noFill/>
              </a:ln>
              <a:solidFill>
                <a:schemeClr val="tx1"/>
              </a:solidFill>
              <a:effectLst/>
              <a:uFillTx/>
              <a:latin typeface="宋体" panose="02010600030101010101" pitchFamily="2" charset="-122"/>
              <a:ea typeface="宋体" panose="02010600030101010101" pitchFamily="2" charset="-122"/>
              <a:cs typeface="Arial" panose="020B0604020202020204"/>
              <a:sym typeface="+mn-ea"/>
            </a:endParaRPr>
          </a:p>
        </p:txBody>
      </p:sp>
      <p:sp>
        <p:nvSpPr>
          <p:cNvPr id="19" name="圆角矩形 18">
            <a:hlinkClick r:id=""/>
          </p:cNvPr>
          <p:cNvSpPr/>
          <p:nvPr>
            <p:custDataLst>
              <p:tags r:id="rId2"/>
            </p:custDataLst>
          </p:nvPr>
        </p:nvSpPr>
        <p:spPr>
          <a:xfrm>
            <a:off x="0" y="0"/>
            <a:ext cx="3088640" cy="663575"/>
          </a:xfrm>
          <a:prstGeom prst="roundRect">
            <a:avLst>
              <a:gd name="adj" fmla="val 58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lang="zh-CN" altLang="en-US" sz="2000" noProof="1">
              <a:latin typeface="宋体" panose="02010600030101010101" pitchFamily="2" charset="-122"/>
              <a:ea typeface="宋体" panose="02010600030101010101" pitchFamily="2" charset="-122"/>
            </a:endParaRPr>
          </a:p>
        </p:txBody>
      </p:sp>
      <p:sp>
        <p:nvSpPr>
          <p:cNvPr id="29" name="TextBox 14">
            <a:hlinkClick r:id=""/>
          </p:cNvPr>
          <p:cNvSpPr txBox="1">
            <a:spLocks noChangeArrowheads="1"/>
          </p:cNvSpPr>
          <p:nvPr>
            <p:custDataLst>
              <p:tags r:id="rId3"/>
            </p:custDataLst>
          </p:nvPr>
        </p:nvSpPr>
        <p:spPr bwMode="auto">
          <a:xfrm>
            <a:off x="71755" y="102235"/>
            <a:ext cx="3284855" cy="458470"/>
          </a:xfrm>
          <a:prstGeom prst="rect">
            <a:avLst/>
          </a:prstGeom>
          <a:noFill/>
          <a:ln w="9525">
            <a:noFill/>
            <a:miter lim="800000"/>
          </a:ln>
        </p:spPr>
        <p:txBody>
          <a:bodyPr wrap="square">
            <a:spAutoFit/>
          </a:bodyPr>
          <a:p>
            <a:r>
              <a:rPr lang="zh-CN" altLang="en-US" sz="2390" b="1" smtClean="0">
                <a:solidFill>
                  <a:schemeClr val="bg1"/>
                </a:solidFill>
                <a:latin typeface="宋体" panose="02010600030101010101" pitchFamily="2" charset="-122"/>
                <a:ea typeface="宋体" panose="02010600030101010101" pitchFamily="2" charset="-122"/>
              </a:rPr>
              <a:t>二、理想实验的魅力</a:t>
            </a:r>
            <a:endParaRPr lang="en-US" altLang="zh-CN" sz="2390" b="1" smtClean="0">
              <a:solidFill>
                <a:schemeClr val="bg1"/>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58" y="692630"/>
            <a:ext cx="4669105" cy="0"/>
          </a:xfrm>
          <a:prstGeom prst="line">
            <a:avLst/>
          </a:prstGeom>
          <a:noFill/>
          <a:ln w="28575" cap="flat">
            <a:solidFill>
              <a:srgbClr val="C00000"/>
            </a:solidFill>
            <a:prstDash val="solid"/>
            <a:miter lim="800000"/>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none"/>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ppt_x"/>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P spid="5" grpId="0" animBg="1"/>
      <p:bldP spid="5" grpId="1" animBg="1"/>
    </p:bldLst>
  </p:timing>
</p:sld>
</file>

<file path=ppt/tags/tag1.xml><?xml version="1.0" encoding="utf-8"?>
<p:tagLst xmlns:p="http://schemas.openxmlformats.org/presentationml/2006/main">
  <p:tag name="AS_UNIQUEID" val="912"/>
</p:tagLst>
</file>

<file path=ppt/tags/tag10.xml><?xml version="1.0" encoding="utf-8"?>
<p:tagLst xmlns:p="http://schemas.openxmlformats.org/presentationml/2006/main">
  <p:tag name="AS_UNIQUEID" val="933"/>
</p:tagLst>
</file>

<file path=ppt/tags/tag100.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10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102.xml><?xml version="1.0" encoding="utf-8"?>
<p:tagLst xmlns:p="http://schemas.openxmlformats.org/presentationml/2006/main">
  <p:tag name="AS_UNIQUEID" val="281"/>
</p:tagLst>
</file>

<file path=ppt/tags/tag103.xml><?xml version="1.0" encoding="utf-8"?>
<p:tagLst xmlns:p="http://schemas.openxmlformats.org/presentationml/2006/main">
  <p:tag name="AS_UNIQUEID" val="282"/>
</p:tagLst>
</file>

<file path=ppt/tags/tag104.xml><?xml version="1.0" encoding="utf-8"?>
<p:tagLst xmlns:p="http://schemas.openxmlformats.org/presentationml/2006/main">
  <p:tag name="AS_UNIQUEID" val="283"/>
</p:tagLst>
</file>

<file path=ppt/tags/tag105.xml><?xml version="1.0" encoding="utf-8"?>
<p:tagLst xmlns:p="http://schemas.openxmlformats.org/presentationml/2006/main">
  <p:tag name="AS_UNIQUEID" val="284"/>
</p:tagLst>
</file>

<file path=ppt/tags/tag106.xml><?xml version="1.0" encoding="utf-8"?>
<p:tagLst xmlns:p="http://schemas.openxmlformats.org/presentationml/2006/main">
  <p:tag name="AS_UNIQUEID" val="285"/>
</p:tagLst>
</file>

<file path=ppt/tags/tag107.xml><?xml version="1.0" encoding="utf-8"?>
<p:tagLst xmlns:p="http://schemas.openxmlformats.org/presentationml/2006/main">
  <p:tag name="AS_UNIQUEID" val="286"/>
</p:tagLst>
</file>

<file path=ppt/tags/tag108.xml><?xml version="1.0" encoding="utf-8"?>
<p:tagLst xmlns:p="http://schemas.openxmlformats.org/presentationml/2006/main">
  <p:tag name="AS_UNIQUEID" val="1512"/>
</p:tagLst>
</file>

<file path=ppt/tags/tag109.xml><?xml version="1.0" encoding="utf-8"?>
<p:tagLst xmlns:p="http://schemas.openxmlformats.org/presentationml/2006/main">
  <p:tag name="AS_UNIQUEID" val="912"/>
</p:tagLst>
</file>

<file path=ppt/tags/tag11.xml><?xml version="1.0" encoding="utf-8"?>
<p:tagLst xmlns:p="http://schemas.openxmlformats.org/presentationml/2006/main">
  <p:tag name="MH" val="20160202082519"/>
  <p:tag name="MH_LIBRARY" val="GRAPHIC"/>
  <p:tag name="MH_ORDER" val="4"/>
  <p:tag name="MH_TYPE" val="Other"/>
</p:tagLst>
</file>

<file path=ppt/tags/tag110.xml><?xml version="1.0" encoding="utf-8"?>
<p:tagLst xmlns:p="http://schemas.openxmlformats.org/presentationml/2006/main">
  <p:tag name="AS_UNIQUEID" val="913"/>
</p:tagLst>
</file>

<file path=ppt/tags/tag111.xml><?xml version="1.0" encoding="utf-8"?>
<p:tagLst xmlns:p="http://schemas.openxmlformats.org/presentationml/2006/main">
  <p:tag name="AS_UNIQUEID" val="914"/>
</p:tagLst>
</file>

<file path=ppt/tags/tag112.xml><?xml version="1.0" encoding="utf-8"?>
<p:tagLst xmlns:p="http://schemas.openxmlformats.org/presentationml/2006/main">
  <p:tag name="AS_UNIQUEID" val="915"/>
</p:tagLst>
</file>

<file path=ppt/tags/tag113.xml><?xml version="1.0" encoding="utf-8"?>
<p:tagLst xmlns:p="http://schemas.openxmlformats.org/presentationml/2006/main">
  <p:tag name="AS_UNIQUEID" val="916"/>
</p:tagLst>
</file>

<file path=ppt/tags/tag114.xml><?xml version="1.0" encoding="utf-8"?>
<p:tagLst xmlns:p="http://schemas.openxmlformats.org/presentationml/2006/main">
  <p:tag name="AS_UNIQUEID" val="928"/>
</p:tagLst>
</file>

<file path=ppt/tags/tag115.xml><?xml version="1.0" encoding="utf-8"?>
<p:tagLst xmlns:p="http://schemas.openxmlformats.org/presentationml/2006/main">
  <p:tag name="AS_UNIQUEID" val="929"/>
</p:tagLst>
</file>

<file path=ppt/tags/tag116.xml><?xml version="1.0" encoding="utf-8"?>
<p:tagLst xmlns:p="http://schemas.openxmlformats.org/presentationml/2006/main">
  <p:tag name="AS_UNIQUEID" val="930"/>
</p:tagLst>
</file>

<file path=ppt/tags/tag117.xml><?xml version="1.0" encoding="utf-8"?>
<p:tagLst xmlns:p="http://schemas.openxmlformats.org/presentationml/2006/main">
  <p:tag name="AS_UNIQUEID" val="931"/>
</p:tagLst>
</file>

<file path=ppt/tags/tag118.xml><?xml version="1.0" encoding="utf-8"?>
<p:tagLst xmlns:p="http://schemas.openxmlformats.org/presentationml/2006/main">
  <p:tag name="AS_UNIQUEID" val="933"/>
</p:tagLst>
</file>

<file path=ppt/tags/tag119.xml><?xml version="1.0" encoding="utf-8"?>
<p:tagLst xmlns:p="http://schemas.openxmlformats.org/presentationml/2006/main">
  <p:tag name="MH" val="20160202082519"/>
  <p:tag name="MH_LIBRARY" val="GRAPHIC"/>
  <p:tag name="MH_ORDER" val="4"/>
  <p:tag name="MH_TYPE" val="Other"/>
</p:tagLst>
</file>

<file path=ppt/tags/tag12.xml><?xml version="1.0" encoding="utf-8"?>
<p:tagLst xmlns:p="http://schemas.openxmlformats.org/presentationml/2006/main">
  <p:tag name="MH" val="20160202082519"/>
  <p:tag name="MH_LIBRARY" val="GRAPHIC"/>
  <p:tag name="MH_ORDER" val="4"/>
  <p:tag name="MH_TYPE" val="Other"/>
</p:tagLst>
</file>

<file path=ppt/tags/tag120.xml><?xml version="1.0" encoding="utf-8"?>
<p:tagLst xmlns:p="http://schemas.openxmlformats.org/presentationml/2006/main">
  <p:tag name="MH" val="20160202082519"/>
  <p:tag name="MH_LIBRARY" val="GRAPHIC"/>
  <p:tag name="MH_ORDER" val="4"/>
  <p:tag name="MH_TYPE" val="Other"/>
</p:tagLst>
</file>

<file path=ppt/tags/tag121.xml><?xml version="1.0" encoding="utf-8"?>
<p:tagLst xmlns:p="http://schemas.openxmlformats.org/presentationml/2006/main">
  <p:tag name="MH" val="20160202082519"/>
  <p:tag name="MH_LIBRARY" val="GRAPHIC"/>
  <p:tag name="MH_ORDER" val="4"/>
  <p:tag name="MH_TYPE" val="Other"/>
</p:tagLst>
</file>

<file path=ppt/tags/tag122.xml><?xml version="1.0" encoding="utf-8"?>
<p:tagLst xmlns:p="http://schemas.openxmlformats.org/presentationml/2006/main">
  <p:tag name="AS_UNIQUEID" val="1222"/>
</p:tagLst>
</file>

<file path=ppt/tags/tag123.xml><?xml version="1.0" encoding="utf-8"?>
<p:tagLst xmlns:p="http://schemas.openxmlformats.org/presentationml/2006/main">
  <p:tag name="AS_UNIQUEID" val="1223"/>
</p:tagLst>
</file>

<file path=ppt/tags/tag124.xml><?xml version="1.0" encoding="utf-8"?>
<p:tagLst xmlns:p="http://schemas.openxmlformats.org/presentationml/2006/main">
  <p:tag name="AS_UNIQUEID" val="1224"/>
</p:tagLst>
</file>

<file path=ppt/tags/tag125.xml><?xml version="1.0" encoding="utf-8"?>
<p:tagLst xmlns:p="http://schemas.openxmlformats.org/presentationml/2006/main">
  <p:tag name="AS_UNIQUEID" val="231"/>
</p:tagLst>
</file>

<file path=ppt/tags/tag126.xml><?xml version="1.0" encoding="utf-8"?>
<p:tagLst xmlns:p="http://schemas.openxmlformats.org/presentationml/2006/main">
  <p:tag name="AS_UNIQUEID" val="232"/>
</p:tagLst>
</file>

<file path=ppt/tags/tag127.xml><?xml version="1.0" encoding="utf-8"?>
<p:tagLst xmlns:p="http://schemas.openxmlformats.org/presentationml/2006/main">
  <p:tag name="AS_UNIQUEID" val="233"/>
</p:tagLst>
</file>

<file path=ppt/tags/tag128.xml><?xml version="1.0" encoding="utf-8"?>
<p:tagLst xmlns:p="http://schemas.openxmlformats.org/presentationml/2006/main">
  <p:tag name="AS_UNIQUEID" val="234"/>
</p:tagLst>
</file>

<file path=ppt/tags/tag129.xml><?xml version="1.0" encoding="utf-8"?>
<p:tagLst xmlns:p="http://schemas.openxmlformats.org/presentationml/2006/main">
  <p:tag name="AS_UNIQUEID" val="235"/>
</p:tagLst>
</file>

<file path=ppt/tags/tag13.xml><?xml version="1.0" encoding="utf-8"?>
<p:tagLst xmlns:p="http://schemas.openxmlformats.org/presentationml/2006/main">
  <p:tag name="MH" val="20160202082519"/>
  <p:tag name="MH_LIBRARY" val="GRAPHIC"/>
  <p:tag name="MH_ORDER" val="4"/>
  <p:tag name="MH_TYPE" val="Other"/>
</p:tagLst>
</file>

<file path=ppt/tags/tag130.xml><?xml version="1.0" encoding="utf-8"?>
<p:tagLst xmlns:p="http://schemas.openxmlformats.org/presentationml/2006/main">
  <p:tag name="AS_UNIQUEID" val="236"/>
</p:tagLst>
</file>

<file path=ppt/tags/tag131.xml><?xml version="1.0" encoding="utf-8"?>
<p:tagLst xmlns:p="http://schemas.openxmlformats.org/presentationml/2006/main">
  <p:tag name="AS_UNIQUEID" val="237"/>
</p:tagLst>
</file>

<file path=ppt/tags/tag132.xml><?xml version="1.0" encoding="utf-8"?>
<p:tagLst xmlns:p="http://schemas.openxmlformats.org/presentationml/2006/main">
  <p:tag name="AS_UNIQUEID" val="255"/>
</p:tagLst>
</file>

<file path=ppt/tags/tag133.xml><?xml version="1.0" encoding="utf-8"?>
<p:tagLst xmlns:p="http://schemas.openxmlformats.org/presentationml/2006/main">
  <p:tag name="AS_UNIQUEID" val="256"/>
</p:tagLst>
</file>

<file path=ppt/tags/tag134.xml><?xml version="1.0" encoding="utf-8"?>
<p:tagLst xmlns:p="http://schemas.openxmlformats.org/presentationml/2006/main">
  <p:tag name="AS_UNIQUEID" val="257"/>
</p:tagLst>
</file>

<file path=ppt/tags/tag135.xml><?xml version="1.0" encoding="utf-8"?>
<p:tagLst xmlns:p="http://schemas.openxmlformats.org/presentationml/2006/main">
  <p:tag name="AS_UNIQUEID" val="258"/>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14.xml><?xml version="1.0" encoding="utf-8"?>
<p:tagLst xmlns:p="http://schemas.openxmlformats.org/presentationml/2006/main">
  <p:tag name="AS_UNIQUEID" val="1222"/>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146.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14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148.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14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15.xml><?xml version="1.0" encoding="utf-8"?>
<p:tagLst xmlns:p="http://schemas.openxmlformats.org/presentationml/2006/main">
  <p:tag name="AS_UNIQUEID" val="1223"/>
</p:tagLst>
</file>

<file path=ppt/tags/tag150.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15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152.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15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154.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15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156.xml><?xml version="1.0" encoding="utf-8"?>
<p:tagLst xmlns:p="http://schemas.openxmlformats.org/presentationml/2006/main">
  <p:tag name="AS_UNIQUEID" val="281"/>
</p:tagLst>
</file>

<file path=ppt/tags/tag157.xml><?xml version="1.0" encoding="utf-8"?>
<p:tagLst xmlns:p="http://schemas.openxmlformats.org/presentationml/2006/main">
  <p:tag name="AS_UNIQUEID" val="282"/>
</p:tagLst>
</file>

<file path=ppt/tags/tag158.xml><?xml version="1.0" encoding="utf-8"?>
<p:tagLst xmlns:p="http://schemas.openxmlformats.org/presentationml/2006/main">
  <p:tag name="AS_UNIQUEID" val="283"/>
</p:tagLst>
</file>

<file path=ppt/tags/tag159.xml><?xml version="1.0" encoding="utf-8"?>
<p:tagLst xmlns:p="http://schemas.openxmlformats.org/presentationml/2006/main">
  <p:tag name="AS_UNIQUEID" val="284"/>
</p:tagLst>
</file>

<file path=ppt/tags/tag16.xml><?xml version="1.0" encoding="utf-8"?>
<p:tagLst xmlns:p="http://schemas.openxmlformats.org/presentationml/2006/main">
  <p:tag name="AS_UNIQUEID" val="1224"/>
</p:tagLst>
</file>

<file path=ppt/tags/tag160.xml><?xml version="1.0" encoding="utf-8"?>
<p:tagLst xmlns:p="http://schemas.openxmlformats.org/presentationml/2006/main">
  <p:tag name="AS_UNIQUEID" val="285"/>
</p:tagLst>
</file>

<file path=ppt/tags/tag161.xml><?xml version="1.0" encoding="utf-8"?>
<p:tagLst xmlns:p="http://schemas.openxmlformats.org/presentationml/2006/main">
  <p:tag name="AS_UNIQUEID" val="286"/>
</p:tagLst>
</file>

<file path=ppt/tags/tag162.xml><?xml version="1.0" encoding="utf-8"?>
<p:tagLst xmlns:p="http://schemas.openxmlformats.org/presentationml/2006/main">
  <p:tag name="AS_UNIQUEID" val="1512"/>
</p:tagLst>
</file>

<file path=ppt/tags/tag163.xml><?xml version="1.0" encoding="utf-8"?>
<p:tagLst xmlns:p="http://schemas.openxmlformats.org/presentationml/2006/main">
  <p:tag name="AS_UNIQUEID" val="912"/>
</p:tagLst>
</file>

<file path=ppt/tags/tag164.xml><?xml version="1.0" encoding="utf-8"?>
<p:tagLst xmlns:p="http://schemas.openxmlformats.org/presentationml/2006/main">
  <p:tag name="AS_UNIQUEID" val="913"/>
</p:tagLst>
</file>

<file path=ppt/tags/tag165.xml><?xml version="1.0" encoding="utf-8"?>
<p:tagLst xmlns:p="http://schemas.openxmlformats.org/presentationml/2006/main">
  <p:tag name="AS_UNIQUEID" val="914"/>
</p:tagLst>
</file>

<file path=ppt/tags/tag166.xml><?xml version="1.0" encoding="utf-8"?>
<p:tagLst xmlns:p="http://schemas.openxmlformats.org/presentationml/2006/main">
  <p:tag name="AS_UNIQUEID" val="915"/>
</p:tagLst>
</file>

<file path=ppt/tags/tag167.xml><?xml version="1.0" encoding="utf-8"?>
<p:tagLst xmlns:p="http://schemas.openxmlformats.org/presentationml/2006/main">
  <p:tag name="AS_UNIQUEID" val="916"/>
</p:tagLst>
</file>

<file path=ppt/tags/tag168.xml><?xml version="1.0" encoding="utf-8"?>
<p:tagLst xmlns:p="http://schemas.openxmlformats.org/presentationml/2006/main">
  <p:tag name="AS_UNIQUEID" val="928"/>
</p:tagLst>
</file>

<file path=ppt/tags/tag169.xml><?xml version="1.0" encoding="utf-8"?>
<p:tagLst xmlns:p="http://schemas.openxmlformats.org/presentationml/2006/main">
  <p:tag name="AS_UNIQUEID" val="929"/>
</p:tagLst>
</file>

<file path=ppt/tags/tag17.xml><?xml version="1.0" encoding="utf-8"?>
<p:tagLst xmlns:p="http://schemas.openxmlformats.org/presentationml/2006/main">
  <p:tag name="AS_UNIQUEID" val="231"/>
</p:tagLst>
</file>

<file path=ppt/tags/tag170.xml><?xml version="1.0" encoding="utf-8"?>
<p:tagLst xmlns:p="http://schemas.openxmlformats.org/presentationml/2006/main">
  <p:tag name="AS_UNIQUEID" val="930"/>
</p:tagLst>
</file>

<file path=ppt/tags/tag171.xml><?xml version="1.0" encoding="utf-8"?>
<p:tagLst xmlns:p="http://schemas.openxmlformats.org/presentationml/2006/main">
  <p:tag name="AS_UNIQUEID" val="931"/>
</p:tagLst>
</file>

<file path=ppt/tags/tag172.xml><?xml version="1.0" encoding="utf-8"?>
<p:tagLst xmlns:p="http://schemas.openxmlformats.org/presentationml/2006/main">
  <p:tag name="AS_UNIQUEID" val="933"/>
</p:tagLst>
</file>

<file path=ppt/tags/tag173.xml><?xml version="1.0" encoding="utf-8"?>
<p:tagLst xmlns:p="http://schemas.openxmlformats.org/presentationml/2006/main">
  <p:tag name="MH" val="20160202082519"/>
  <p:tag name="MH_LIBRARY" val="GRAPHIC"/>
  <p:tag name="MH_ORDER" val="4"/>
  <p:tag name="MH_TYPE" val="Other"/>
</p:tagLst>
</file>

<file path=ppt/tags/tag174.xml><?xml version="1.0" encoding="utf-8"?>
<p:tagLst xmlns:p="http://schemas.openxmlformats.org/presentationml/2006/main">
  <p:tag name="MH" val="20160202082519"/>
  <p:tag name="MH_LIBRARY" val="GRAPHIC"/>
  <p:tag name="MH_ORDER" val="4"/>
  <p:tag name="MH_TYPE" val="Other"/>
</p:tagLst>
</file>

<file path=ppt/tags/tag175.xml><?xml version="1.0" encoding="utf-8"?>
<p:tagLst xmlns:p="http://schemas.openxmlformats.org/presentationml/2006/main">
  <p:tag name="MH" val="20160202082519"/>
  <p:tag name="MH_LIBRARY" val="GRAPHIC"/>
  <p:tag name="MH_ORDER" val="4"/>
  <p:tag name="MH_TYPE" val="Other"/>
</p:tagLst>
</file>

<file path=ppt/tags/tag176.xml><?xml version="1.0" encoding="utf-8"?>
<p:tagLst xmlns:p="http://schemas.openxmlformats.org/presentationml/2006/main">
  <p:tag name="AS_UNIQUEID" val="1222"/>
</p:tagLst>
</file>

<file path=ppt/tags/tag177.xml><?xml version="1.0" encoding="utf-8"?>
<p:tagLst xmlns:p="http://schemas.openxmlformats.org/presentationml/2006/main">
  <p:tag name="AS_UNIQUEID" val="1223"/>
</p:tagLst>
</file>

<file path=ppt/tags/tag178.xml><?xml version="1.0" encoding="utf-8"?>
<p:tagLst xmlns:p="http://schemas.openxmlformats.org/presentationml/2006/main">
  <p:tag name="AS_UNIQUEID" val="1224"/>
</p:tagLst>
</file>

<file path=ppt/tags/tag179.xml><?xml version="1.0" encoding="utf-8"?>
<p:tagLst xmlns:p="http://schemas.openxmlformats.org/presentationml/2006/main">
  <p:tag name="AS_UNIQUEID" val="231"/>
</p:tagLst>
</file>

<file path=ppt/tags/tag18.xml><?xml version="1.0" encoding="utf-8"?>
<p:tagLst xmlns:p="http://schemas.openxmlformats.org/presentationml/2006/main">
  <p:tag name="AS_UNIQUEID" val="232"/>
</p:tagLst>
</file>

<file path=ppt/tags/tag180.xml><?xml version="1.0" encoding="utf-8"?>
<p:tagLst xmlns:p="http://schemas.openxmlformats.org/presentationml/2006/main">
  <p:tag name="AS_UNIQUEID" val="232"/>
</p:tagLst>
</file>

<file path=ppt/tags/tag181.xml><?xml version="1.0" encoding="utf-8"?>
<p:tagLst xmlns:p="http://schemas.openxmlformats.org/presentationml/2006/main">
  <p:tag name="AS_UNIQUEID" val="233"/>
</p:tagLst>
</file>

<file path=ppt/tags/tag182.xml><?xml version="1.0" encoding="utf-8"?>
<p:tagLst xmlns:p="http://schemas.openxmlformats.org/presentationml/2006/main">
  <p:tag name="AS_UNIQUEID" val="234"/>
</p:tagLst>
</file>

<file path=ppt/tags/tag183.xml><?xml version="1.0" encoding="utf-8"?>
<p:tagLst xmlns:p="http://schemas.openxmlformats.org/presentationml/2006/main">
  <p:tag name="AS_UNIQUEID" val="235"/>
</p:tagLst>
</file>

<file path=ppt/tags/tag184.xml><?xml version="1.0" encoding="utf-8"?>
<p:tagLst xmlns:p="http://schemas.openxmlformats.org/presentationml/2006/main">
  <p:tag name="AS_UNIQUEID" val="236"/>
</p:tagLst>
</file>

<file path=ppt/tags/tag185.xml><?xml version="1.0" encoding="utf-8"?>
<p:tagLst xmlns:p="http://schemas.openxmlformats.org/presentationml/2006/main">
  <p:tag name="AS_UNIQUEID" val="237"/>
</p:tagLst>
</file>

<file path=ppt/tags/tag186.xml><?xml version="1.0" encoding="utf-8"?>
<p:tagLst xmlns:p="http://schemas.openxmlformats.org/presentationml/2006/main">
  <p:tag name="AS_UNIQUEID" val="255"/>
</p:tagLst>
</file>

<file path=ppt/tags/tag187.xml><?xml version="1.0" encoding="utf-8"?>
<p:tagLst xmlns:p="http://schemas.openxmlformats.org/presentationml/2006/main">
  <p:tag name="AS_UNIQUEID" val="256"/>
</p:tagLst>
</file>

<file path=ppt/tags/tag188.xml><?xml version="1.0" encoding="utf-8"?>
<p:tagLst xmlns:p="http://schemas.openxmlformats.org/presentationml/2006/main">
  <p:tag name="AS_UNIQUEID" val="257"/>
</p:tagLst>
</file>

<file path=ppt/tags/tag189.xml><?xml version="1.0" encoding="utf-8"?>
<p:tagLst xmlns:p="http://schemas.openxmlformats.org/presentationml/2006/main">
  <p:tag name="AS_UNIQUEID" val="258"/>
</p:tagLst>
</file>

<file path=ppt/tags/tag19.xml><?xml version="1.0" encoding="utf-8"?>
<p:tagLst xmlns:p="http://schemas.openxmlformats.org/presentationml/2006/main">
  <p:tag name="AS_UNIQUEID" val="233"/>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xml><?xml version="1.0" encoding="utf-8"?>
<p:tagLst xmlns:p="http://schemas.openxmlformats.org/presentationml/2006/main">
  <p:tag name="AS_UNIQUEID" val="913"/>
</p:tagLst>
</file>

<file path=ppt/tags/tag20.xml><?xml version="1.0" encoding="utf-8"?>
<p:tagLst xmlns:p="http://schemas.openxmlformats.org/presentationml/2006/main">
  <p:tag name="AS_UNIQUEID" val="234"/>
</p:tagLst>
</file>

<file path=ppt/tags/tag200.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20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202.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20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204.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20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06.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0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08.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0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1.xml><?xml version="1.0" encoding="utf-8"?>
<p:tagLst xmlns:p="http://schemas.openxmlformats.org/presentationml/2006/main">
  <p:tag name="AS_UNIQUEID" val="235"/>
</p:tagLst>
</file>

<file path=ppt/tags/tag210.xml><?xml version="1.0" encoding="utf-8"?>
<p:tagLst xmlns:p="http://schemas.openxmlformats.org/presentationml/2006/main">
  <p:tag name="AS_UNIQUEID" val="281"/>
</p:tagLst>
</file>

<file path=ppt/tags/tag211.xml><?xml version="1.0" encoding="utf-8"?>
<p:tagLst xmlns:p="http://schemas.openxmlformats.org/presentationml/2006/main">
  <p:tag name="AS_UNIQUEID" val="282"/>
</p:tagLst>
</file>

<file path=ppt/tags/tag212.xml><?xml version="1.0" encoding="utf-8"?>
<p:tagLst xmlns:p="http://schemas.openxmlformats.org/presentationml/2006/main">
  <p:tag name="AS_UNIQUEID" val="283"/>
</p:tagLst>
</file>

<file path=ppt/tags/tag213.xml><?xml version="1.0" encoding="utf-8"?>
<p:tagLst xmlns:p="http://schemas.openxmlformats.org/presentationml/2006/main">
  <p:tag name="AS_UNIQUEID" val="284"/>
</p:tagLst>
</file>

<file path=ppt/tags/tag214.xml><?xml version="1.0" encoding="utf-8"?>
<p:tagLst xmlns:p="http://schemas.openxmlformats.org/presentationml/2006/main">
  <p:tag name="AS_UNIQUEID" val="285"/>
</p:tagLst>
</file>

<file path=ppt/tags/tag215.xml><?xml version="1.0" encoding="utf-8"?>
<p:tagLst xmlns:p="http://schemas.openxmlformats.org/presentationml/2006/main">
  <p:tag name="AS_UNIQUEID" val="286"/>
</p:tagLst>
</file>

<file path=ppt/tags/tag216.xml><?xml version="1.0" encoding="utf-8"?>
<p:tagLst xmlns:p="http://schemas.openxmlformats.org/presentationml/2006/main">
  <p:tag name="AS_UNIQUEID" val="1512"/>
</p:tagLst>
</file>

<file path=ppt/tags/tag217.xml><?xml version="1.0" encoding="utf-8"?>
<p:tagLst xmlns:p="http://schemas.openxmlformats.org/presentationml/2006/main">
  <p:tag name="AS_UNIQUEID" val="912"/>
</p:tagLst>
</file>

<file path=ppt/tags/tag218.xml><?xml version="1.0" encoding="utf-8"?>
<p:tagLst xmlns:p="http://schemas.openxmlformats.org/presentationml/2006/main">
  <p:tag name="AS_UNIQUEID" val="913"/>
</p:tagLst>
</file>

<file path=ppt/tags/tag219.xml><?xml version="1.0" encoding="utf-8"?>
<p:tagLst xmlns:p="http://schemas.openxmlformats.org/presentationml/2006/main">
  <p:tag name="AS_UNIQUEID" val="914"/>
</p:tagLst>
</file>

<file path=ppt/tags/tag22.xml><?xml version="1.0" encoding="utf-8"?>
<p:tagLst xmlns:p="http://schemas.openxmlformats.org/presentationml/2006/main">
  <p:tag name="AS_UNIQUEID" val="236"/>
</p:tagLst>
</file>

<file path=ppt/tags/tag220.xml><?xml version="1.0" encoding="utf-8"?>
<p:tagLst xmlns:p="http://schemas.openxmlformats.org/presentationml/2006/main">
  <p:tag name="AS_UNIQUEID" val="915"/>
</p:tagLst>
</file>

<file path=ppt/tags/tag221.xml><?xml version="1.0" encoding="utf-8"?>
<p:tagLst xmlns:p="http://schemas.openxmlformats.org/presentationml/2006/main">
  <p:tag name="AS_UNIQUEID" val="916"/>
</p:tagLst>
</file>

<file path=ppt/tags/tag222.xml><?xml version="1.0" encoding="utf-8"?>
<p:tagLst xmlns:p="http://schemas.openxmlformats.org/presentationml/2006/main">
  <p:tag name="AS_UNIQUEID" val="928"/>
</p:tagLst>
</file>

<file path=ppt/tags/tag223.xml><?xml version="1.0" encoding="utf-8"?>
<p:tagLst xmlns:p="http://schemas.openxmlformats.org/presentationml/2006/main">
  <p:tag name="AS_UNIQUEID" val="929"/>
</p:tagLst>
</file>

<file path=ppt/tags/tag224.xml><?xml version="1.0" encoding="utf-8"?>
<p:tagLst xmlns:p="http://schemas.openxmlformats.org/presentationml/2006/main">
  <p:tag name="AS_UNIQUEID" val="930"/>
</p:tagLst>
</file>

<file path=ppt/tags/tag225.xml><?xml version="1.0" encoding="utf-8"?>
<p:tagLst xmlns:p="http://schemas.openxmlformats.org/presentationml/2006/main">
  <p:tag name="AS_UNIQUEID" val="931"/>
</p:tagLst>
</file>

<file path=ppt/tags/tag226.xml><?xml version="1.0" encoding="utf-8"?>
<p:tagLst xmlns:p="http://schemas.openxmlformats.org/presentationml/2006/main">
  <p:tag name="AS_UNIQUEID" val="933"/>
</p:tagLst>
</file>

<file path=ppt/tags/tag227.xml><?xml version="1.0" encoding="utf-8"?>
<p:tagLst xmlns:p="http://schemas.openxmlformats.org/presentationml/2006/main">
  <p:tag name="MH" val="20160202082519"/>
  <p:tag name="MH_LIBRARY" val="GRAPHIC"/>
  <p:tag name="MH_ORDER" val="4"/>
  <p:tag name="MH_TYPE" val="Other"/>
</p:tagLst>
</file>

<file path=ppt/tags/tag228.xml><?xml version="1.0" encoding="utf-8"?>
<p:tagLst xmlns:p="http://schemas.openxmlformats.org/presentationml/2006/main">
  <p:tag name="MH" val="20160202082519"/>
  <p:tag name="MH_LIBRARY" val="GRAPHIC"/>
  <p:tag name="MH_ORDER" val="4"/>
  <p:tag name="MH_TYPE" val="Other"/>
</p:tagLst>
</file>

<file path=ppt/tags/tag229.xml><?xml version="1.0" encoding="utf-8"?>
<p:tagLst xmlns:p="http://schemas.openxmlformats.org/presentationml/2006/main">
  <p:tag name="MH" val="20160202082519"/>
  <p:tag name="MH_LIBRARY" val="GRAPHIC"/>
  <p:tag name="MH_ORDER" val="4"/>
  <p:tag name="MH_TYPE" val="Other"/>
</p:tagLst>
</file>

<file path=ppt/tags/tag23.xml><?xml version="1.0" encoding="utf-8"?>
<p:tagLst xmlns:p="http://schemas.openxmlformats.org/presentationml/2006/main">
  <p:tag name="AS_UNIQUEID" val="237"/>
</p:tagLst>
</file>

<file path=ppt/tags/tag230.xml><?xml version="1.0" encoding="utf-8"?>
<p:tagLst xmlns:p="http://schemas.openxmlformats.org/presentationml/2006/main">
  <p:tag name="AS_UNIQUEID" val="1222"/>
</p:tagLst>
</file>

<file path=ppt/tags/tag231.xml><?xml version="1.0" encoding="utf-8"?>
<p:tagLst xmlns:p="http://schemas.openxmlformats.org/presentationml/2006/main">
  <p:tag name="AS_UNIQUEID" val="1223"/>
</p:tagLst>
</file>

<file path=ppt/tags/tag232.xml><?xml version="1.0" encoding="utf-8"?>
<p:tagLst xmlns:p="http://schemas.openxmlformats.org/presentationml/2006/main">
  <p:tag name="AS_UNIQUEID" val="1224"/>
</p:tagLst>
</file>

<file path=ppt/tags/tag233.xml><?xml version="1.0" encoding="utf-8"?>
<p:tagLst xmlns:p="http://schemas.openxmlformats.org/presentationml/2006/main">
  <p:tag name="AS_UNIQUEID" val="231"/>
</p:tagLst>
</file>

<file path=ppt/tags/tag234.xml><?xml version="1.0" encoding="utf-8"?>
<p:tagLst xmlns:p="http://schemas.openxmlformats.org/presentationml/2006/main">
  <p:tag name="AS_UNIQUEID" val="232"/>
</p:tagLst>
</file>

<file path=ppt/tags/tag235.xml><?xml version="1.0" encoding="utf-8"?>
<p:tagLst xmlns:p="http://schemas.openxmlformats.org/presentationml/2006/main">
  <p:tag name="AS_UNIQUEID" val="233"/>
</p:tagLst>
</file>

<file path=ppt/tags/tag236.xml><?xml version="1.0" encoding="utf-8"?>
<p:tagLst xmlns:p="http://schemas.openxmlformats.org/presentationml/2006/main">
  <p:tag name="AS_UNIQUEID" val="234"/>
</p:tagLst>
</file>

<file path=ppt/tags/tag237.xml><?xml version="1.0" encoding="utf-8"?>
<p:tagLst xmlns:p="http://schemas.openxmlformats.org/presentationml/2006/main">
  <p:tag name="AS_UNIQUEID" val="235"/>
</p:tagLst>
</file>

<file path=ppt/tags/tag238.xml><?xml version="1.0" encoding="utf-8"?>
<p:tagLst xmlns:p="http://schemas.openxmlformats.org/presentationml/2006/main">
  <p:tag name="AS_UNIQUEID" val="236"/>
</p:tagLst>
</file>

<file path=ppt/tags/tag239.xml><?xml version="1.0" encoding="utf-8"?>
<p:tagLst xmlns:p="http://schemas.openxmlformats.org/presentationml/2006/main">
  <p:tag name="AS_UNIQUEID" val="237"/>
</p:tagLst>
</file>

<file path=ppt/tags/tag24.xml><?xml version="1.0" encoding="utf-8"?>
<p:tagLst xmlns:p="http://schemas.openxmlformats.org/presentationml/2006/main">
  <p:tag name="AS_UNIQUEID" val="255"/>
</p:tagLst>
</file>

<file path=ppt/tags/tag240.xml><?xml version="1.0" encoding="utf-8"?>
<p:tagLst xmlns:p="http://schemas.openxmlformats.org/presentationml/2006/main">
  <p:tag name="AS_UNIQUEID" val="255"/>
</p:tagLst>
</file>

<file path=ppt/tags/tag241.xml><?xml version="1.0" encoding="utf-8"?>
<p:tagLst xmlns:p="http://schemas.openxmlformats.org/presentationml/2006/main">
  <p:tag name="AS_UNIQUEID" val="256"/>
</p:tagLst>
</file>

<file path=ppt/tags/tag242.xml><?xml version="1.0" encoding="utf-8"?>
<p:tagLst xmlns:p="http://schemas.openxmlformats.org/presentationml/2006/main">
  <p:tag name="AS_UNIQUEID" val="257"/>
</p:tagLst>
</file>

<file path=ppt/tags/tag243.xml><?xml version="1.0" encoding="utf-8"?>
<p:tagLst xmlns:p="http://schemas.openxmlformats.org/presentationml/2006/main">
  <p:tag name="AS_UNIQUEID" val="258"/>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5.xml><?xml version="1.0" encoding="utf-8"?>
<p:tagLst xmlns:p="http://schemas.openxmlformats.org/presentationml/2006/main">
  <p:tag name="AS_UNIQUEID" val="256"/>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5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54.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25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256.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25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258.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25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6.xml><?xml version="1.0" encoding="utf-8"?>
<p:tagLst xmlns:p="http://schemas.openxmlformats.org/presentationml/2006/main">
  <p:tag name="AS_UNIQUEID" val="257"/>
</p:tagLst>
</file>

<file path=ppt/tags/tag260.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6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62.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6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264.xml><?xml version="1.0" encoding="utf-8"?>
<p:tagLst xmlns:p="http://schemas.openxmlformats.org/presentationml/2006/main">
  <p:tag name="AS_UNIQUEID" val="281"/>
</p:tagLst>
</file>

<file path=ppt/tags/tag265.xml><?xml version="1.0" encoding="utf-8"?>
<p:tagLst xmlns:p="http://schemas.openxmlformats.org/presentationml/2006/main">
  <p:tag name="AS_UNIQUEID" val="282"/>
</p:tagLst>
</file>

<file path=ppt/tags/tag266.xml><?xml version="1.0" encoding="utf-8"?>
<p:tagLst xmlns:p="http://schemas.openxmlformats.org/presentationml/2006/main">
  <p:tag name="AS_UNIQUEID" val="283"/>
</p:tagLst>
</file>

<file path=ppt/tags/tag267.xml><?xml version="1.0" encoding="utf-8"?>
<p:tagLst xmlns:p="http://schemas.openxmlformats.org/presentationml/2006/main">
  <p:tag name="AS_UNIQUEID" val="284"/>
</p:tagLst>
</file>

<file path=ppt/tags/tag268.xml><?xml version="1.0" encoding="utf-8"?>
<p:tagLst xmlns:p="http://schemas.openxmlformats.org/presentationml/2006/main">
  <p:tag name="AS_UNIQUEID" val="285"/>
</p:tagLst>
</file>

<file path=ppt/tags/tag269.xml><?xml version="1.0" encoding="utf-8"?>
<p:tagLst xmlns:p="http://schemas.openxmlformats.org/presentationml/2006/main">
  <p:tag name="AS_UNIQUEID" val="286"/>
</p:tagLst>
</file>

<file path=ppt/tags/tag27.xml><?xml version="1.0" encoding="utf-8"?>
<p:tagLst xmlns:p="http://schemas.openxmlformats.org/presentationml/2006/main">
  <p:tag name="AS_UNIQUEID" val="258"/>
</p:tagLst>
</file>

<file path=ppt/tags/tag270.xml><?xml version="1.0" encoding="utf-8"?>
<p:tagLst xmlns:p="http://schemas.openxmlformats.org/presentationml/2006/main">
  <p:tag name="AS_UNIQUEID" val="1512"/>
</p:tagLst>
</file>

<file path=ppt/tags/tag271.xml><?xml version="1.0" encoding="utf-8"?>
<p:tagLst xmlns:p="http://schemas.openxmlformats.org/presentationml/2006/main">
  <p:tag name="AS_UNIQUEID" val="912"/>
</p:tagLst>
</file>

<file path=ppt/tags/tag272.xml><?xml version="1.0" encoding="utf-8"?>
<p:tagLst xmlns:p="http://schemas.openxmlformats.org/presentationml/2006/main">
  <p:tag name="AS_UNIQUEID" val="913"/>
</p:tagLst>
</file>

<file path=ppt/tags/tag273.xml><?xml version="1.0" encoding="utf-8"?>
<p:tagLst xmlns:p="http://schemas.openxmlformats.org/presentationml/2006/main">
  <p:tag name="AS_UNIQUEID" val="914"/>
</p:tagLst>
</file>

<file path=ppt/tags/tag274.xml><?xml version="1.0" encoding="utf-8"?>
<p:tagLst xmlns:p="http://schemas.openxmlformats.org/presentationml/2006/main">
  <p:tag name="AS_UNIQUEID" val="915"/>
</p:tagLst>
</file>

<file path=ppt/tags/tag275.xml><?xml version="1.0" encoding="utf-8"?>
<p:tagLst xmlns:p="http://schemas.openxmlformats.org/presentationml/2006/main">
  <p:tag name="AS_UNIQUEID" val="916"/>
</p:tagLst>
</file>

<file path=ppt/tags/tag276.xml><?xml version="1.0" encoding="utf-8"?>
<p:tagLst xmlns:p="http://schemas.openxmlformats.org/presentationml/2006/main">
  <p:tag name="AS_UNIQUEID" val="928"/>
</p:tagLst>
</file>

<file path=ppt/tags/tag277.xml><?xml version="1.0" encoding="utf-8"?>
<p:tagLst xmlns:p="http://schemas.openxmlformats.org/presentationml/2006/main">
  <p:tag name="AS_UNIQUEID" val="929"/>
</p:tagLst>
</file>

<file path=ppt/tags/tag278.xml><?xml version="1.0" encoding="utf-8"?>
<p:tagLst xmlns:p="http://schemas.openxmlformats.org/presentationml/2006/main">
  <p:tag name="AS_UNIQUEID" val="930"/>
</p:tagLst>
</file>

<file path=ppt/tags/tag279.xml><?xml version="1.0" encoding="utf-8"?>
<p:tagLst xmlns:p="http://schemas.openxmlformats.org/presentationml/2006/main">
  <p:tag name="AS_UNIQUEID" val="93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280.xml><?xml version="1.0" encoding="utf-8"?>
<p:tagLst xmlns:p="http://schemas.openxmlformats.org/presentationml/2006/main">
  <p:tag name="AS_UNIQUEID" val="933"/>
</p:tagLst>
</file>

<file path=ppt/tags/tag281.xml><?xml version="1.0" encoding="utf-8"?>
<p:tagLst xmlns:p="http://schemas.openxmlformats.org/presentationml/2006/main">
  <p:tag name="MH" val="20160202082519"/>
  <p:tag name="MH_LIBRARY" val="GRAPHIC"/>
  <p:tag name="MH_ORDER" val="4"/>
  <p:tag name="MH_TYPE" val="Other"/>
</p:tagLst>
</file>

<file path=ppt/tags/tag282.xml><?xml version="1.0" encoding="utf-8"?>
<p:tagLst xmlns:p="http://schemas.openxmlformats.org/presentationml/2006/main">
  <p:tag name="MH" val="20160202082519"/>
  <p:tag name="MH_LIBRARY" val="GRAPHIC"/>
  <p:tag name="MH_ORDER" val="4"/>
  <p:tag name="MH_TYPE" val="Other"/>
</p:tagLst>
</file>

<file path=ppt/tags/tag283.xml><?xml version="1.0" encoding="utf-8"?>
<p:tagLst xmlns:p="http://schemas.openxmlformats.org/presentationml/2006/main">
  <p:tag name="MH" val="20160202082519"/>
  <p:tag name="MH_LIBRARY" val="GRAPHIC"/>
  <p:tag name="MH_ORDER" val="4"/>
  <p:tag name="MH_TYPE" val="Other"/>
</p:tagLst>
</file>

<file path=ppt/tags/tag284.xml><?xml version="1.0" encoding="utf-8"?>
<p:tagLst xmlns:p="http://schemas.openxmlformats.org/presentationml/2006/main">
  <p:tag name="AS_UNIQUEID" val="1222"/>
</p:tagLst>
</file>

<file path=ppt/tags/tag285.xml><?xml version="1.0" encoding="utf-8"?>
<p:tagLst xmlns:p="http://schemas.openxmlformats.org/presentationml/2006/main">
  <p:tag name="AS_UNIQUEID" val="1223"/>
</p:tagLst>
</file>

<file path=ppt/tags/tag286.xml><?xml version="1.0" encoding="utf-8"?>
<p:tagLst xmlns:p="http://schemas.openxmlformats.org/presentationml/2006/main">
  <p:tag name="AS_UNIQUEID" val="1224"/>
</p:tagLst>
</file>

<file path=ppt/tags/tag287.xml><?xml version="1.0" encoding="utf-8"?>
<p:tagLst xmlns:p="http://schemas.openxmlformats.org/presentationml/2006/main">
  <p:tag name="AS_UNIQUEID" val="231"/>
</p:tagLst>
</file>

<file path=ppt/tags/tag288.xml><?xml version="1.0" encoding="utf-8"?>
<p:tagLst xmlns:p="http://schemas.openxmlformats.org/presentationml/2006/main">
  <p:tag name="AS_UNIQUEID" val="232"/>
</p:tagLst>
</file>

<file path=ppt/tags/tag289.xml><?xml version="1.0" encoding="utf-8"?>
<p:tagLst xmlns:p="http://schemas.openxmlformats.org/presentationml/2006/main">
  <p:tag name="AS_UNIQUEID" val="23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290.xml><?xml version="1.0" encoding="utf-8"?>
<p:tagLst xmlns:p="http://schemas.openxmlformats.org/presentationml/2006/main">
  <p:tag name="AS_UNIQUEID" val="234"/>
</p:tagLst>
</file>

<file path=ppt/tags/tag291.xml><?xml version="1.0" encoding="utf-8"?>
<p:tagLst xmlns:p="http://schemas.openxmlformats.org/presentationml/2006/main">
  <p:tag name="AS_UNIQUEID" val="235"/>
</p:tagLst>
</file>

<file path=ppt/tags/tag292.xml><?xml version="1.0" encoding="utf-8"?>
<p:tagLst xmlns:p="http://schemas.openxmlformats.org/presentationml/2006/main">
  <p:tag name="AS_UNIQUEID" val="236"/>
</p:tagLst>
</file>

<file path=ppt/tags/tag293.xml><?xml version="1.0" encoding="utf-8"?>
<p:tagLst xmlns:p="http://schemas.openxmlformats.org/presentationml/2006/main">
  <p:tag name="AS_UNIQUEID" val="237"/>
</p:tagLst>
</file>

<file path=ppt/tags/tag294.xml><?xml version="1.0" encoding="utf-8"?>
<p:tagLst xmlns:p="http://schemas.openxmlformats.org/presentationml/2006/main">
  <p:tag name="AS_UNIQUEID" val="255"/>
</p:tagLst>
</file>

<file path=ppt/tags/tag295.xml><?xml version="1.0" encoding="utf-8"?>
<p:tagLst xmlns:p="http://schemas.openxmlformats.org/presentationml/2006/main">
  <p:tag name="AS_UNIQUEID" val="256"/>
</p:tagLst>
</file>

<file path=ppt/tags/tag296.xml><?xml version="1.0" encoding="utf-8"?>
<p:tagLst xmlns:p="http://schemas.openxmlformats.org/presentationml/2006/main">
  <p:tag name="AS_UNIQUEID" val="257"/>
</p:tagLst>
</file>

<file path=ppt/tags/tag297.xml><?xml version="1.0" encoding="utf-8"?>
<p:tagLst xmlns:p="http://schemas.openxmlformats.org/presentationml/2006/main">
  <p:tag name="AS_UNIQUEID" val="258"/>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3.xml><?xml version="1.0" encoding="utf-8"?>
<p:tagLst xmlns:p="http://schemas.openxmlformats.org/presentationml/2006/main">
  <p:tag name="AS_UNIQUEID" val="914"/>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0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08.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30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310.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31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312.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31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14.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1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16.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1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18.xml><?xml version="1.0" encoding="utf-8"?>
<p:tagLst xmlns:p="http://schemas.openxmlformats.org/presentationml/2006/main">
  <p:tag name="AS_UNIQUEID" val="281"/>
</p:tagLst>
</file>

<file path=ppt/tags/tag319.xml><?xml version="1.0" encoding="utf-8"?>
<p:tagLst xmlns:p="http://schemas.openxmlformats.org/presentationml/2006/main">
  <p:tag name="AS_UNIQUEID" val="28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320.xml><?xml version="1.0" encoding="utf-8"?>
<p:tagLst xmlns:p="http://schemas.openxmlformats.org/presentationml/2006/main">
  <p:tag name="AS_UNIQUEID" val="283"/>
</p:tagLst>
</file>

<file path=ppt/tags/tag321.xml><?xml version="1.0" encoding="utf-8"?>
<p:tagLst xmlns:p="http://schemas.openxmlformats.org/presentationml/2006/main">
  <p:tag name="AS_UNIQUEID" val="284"/>
</p:tagLst>
</file>

<file path=ppt/tags/tag322.xml><?xml version="1.0" encoding="utf-8"?>
<p:tagLst xmlns:p="http://schemas.openxmlformats.org/presentationml/2006/main">
  <p:tag name="AS_UNIQUEID" val="285"/>
</p:tagLst>
</file>

<file path=ppt/tags/tag323.xml><?xml version="1.0" encoding="utf-8"?>
<p:tagLst xmlns:p="http://schemas.openxmlformats.org/presentationml/2006/main">
  <p:tag name="AS_UNIQUEID" val="286"/>
</p:tagLst>
</file>

<file path=ppt/tags/tag324.xml><?xml version="1.0" encoding="utf-8"?>
<p:tagLst xmlns:p="http://schemas.openxmlformats.org/presentationml/2006/main">
  <p:tag name="AS_UNIQUEID" val="1512"/>
</p:tagLst>
</file>

<file path=ppt/tags/tag325.xml><?xml version="1.0" encoding="utf-8"?>
<p:tagLst xmlns:p="http://schemas.openxmlformats.org/presentationml/2006/main">
  <p:tag name="AS_UNIQUEID" val="912"/>
</p:tagLst>
</file>

<file path=ppt/tags/tag326.xml><?xml version="1.0" encoding="utf-8"?>
<p:tagLst xmlns:p="http://schemas.openxmlformats.org/presentationml/2006/main">
  <p:tag name="AS_UNIQUEID" val="913"/>
</p:tagLst>
</file>

<file path=ppt/tags/tag327.xml><?xml version="1.0" encoding="utf-8"?>
<p:tagLst xmlns:p="http://schemas.openxmlformats.org/presentationml/2006/main">
  <p:tag name="AS_UNIQUEID" val="914"/>
</p:tagLst>
</file>

<file path=ppt/tags/tag328.xml><?xml version="1.0" encoding="utf-8"?>
<p:tagLst xmlns:p="http://schemas.openxmlformats.org/presentationml/2006/main">
  <p:tag name="AS_UNIQUEID" val="915"/>
</p:tagLst>
</file>

<file path=ppt/tags/tag329.xml><?xml version="1.0" encoding="utf-8"?>
<p:tagLst xmlns:p="http://schemas.openxmlformats.org/presentationml/2006/main">
  <p:tag name="AS_UNIQUEID" val="916"/>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30.xml><?xml version="1.0" encoding="utf-8"?>
<p:tagLst xmlns:p="http://schemas.openxmlformats.org/presentationml/2006/main">
  <p:tag name="AS_UNIQUEID" val="928"/>
</p:tagLst>
</file>

<file path=ppt/tags/tag331.xml><?xml version="1.0" encoding="utf-8"?>
<p:tagLst xmlns:p="http://schemas.openxmlformats.org/presentationml/2006/main">
  <p:tag name="AS_UNIQUEID" val="929"/>
</p:tagLst>
</file>

<file path=ppt/tags/tag332.xml><?xml version="1.0" encoding="utf-8"?>
<p:tagLst xmlns:p="http://schemas.openxmlformats.org/presentationml/2006/main">
  <p:tag name="AS_UNIQUEID" val="930"/>
</p:tagLst>
</file>

<file path=ppt/tags/tag333.xml><?xml version="1.0" encoding="utf-8"?>
<p:tagLst xmlns:p="http://schemas.openxmlformats.org/presentationml/2006/main">
  <p:tag name="AS_UNIQUEID" val="931"/>
</p:tagLst>
</file>

<file path=ppt/tags/tag334.xml><?xml version="1.0" encoding="utf-8"?>
<p:tagLst xmlns:p="http://schemas.openxmlformats.org/presentationml/2006/main">
  <p:tag name="AS_UNIQUEID" val="933"/>
</p:tagLst>
</file>

<file path=ppt/tags/tag335.xml><?xml version="1.0" encoding="utf-8"?>
<p:tagLst xmlns:p="http://schemas.openxmlformats.org/presentationml/2006/main">
  <p:tag name="MH" val="20160202082519"/>
  <p:tag name="MH_LIBRARY" val="GRAPHIC"/>
  <p:tag name="MH_ORDER" val="4"/>
  <p:tag name="MH_TYPE" val="Other"/>
</p:tagLst>
</file>

<file path=ppt/tags/tag336.xml><?xml version="1.0" encoding="utf-8"?>
<p:tagLst xmlns:p="http://schemas.openxmlformats.org/presentationml/2006/main">
  <p:tag name="MH" val="20160202082519"/>
  <p:tag name="MH_LIBRARY" val="GRAPHIC"/>
  <p:tag name="MH_ORDER" val="4"/>
  <p:tag name="MH_TYPE" val="Other"/>
</p:tagLst>
</file>

<file path=ppt/tags/tag337.xml><?xml version="1.0" encoding="utf-8"?>
<p:tagLst xmlns:p="http://schemas.openxmlformats.org/presentationml/2006/main">
  <p:tag name="MH" val="20160202082519"/>
  <p:tag name="MH_LIBRARY" val="GRAPHIC"/>
  <p:tag name="MH_ORDER" val="4"/>
  <p:tag name="MH_TYPE" val="Other"/>
</p:tagLst>
</file>

<file path=ppt/tags/tag338.xml><?xml version="1.0" encoding="utf-8"?>
<p:tagLst xmlns:p="http://schemas.openxmlformats.org/presentationml/2006/main">
  <p:tag name="AS_UNIQUEID" val="1222"/>
</p:tagLst>
</file>

<file path=ppt/tags/tag339.xml><?xml version="1.0" encoding="utf-8"?>
<p:tagLst xmlns:p="http://schemas.openxmlformats.org/presentationml/2006/main">
  <p:tag name="AS_UNIQUEID" val="1223"/>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40.xml><?xml version="1.0" encoding="utf-8"?>
<p:tagLst xmlns:p="http://schemas.openxmlformats.org/presentationml/2006/main">
  <p:tag name="AS_UNIQUEID" val="1224"/>
</p:tagLst>
</file>

<file path=ppt/tags/tag341.xml><?xml version="1.0" encoding="utf-8"?>
<p:tagLst xmlns:p="http://schemas.openxmlformats.org/presentationml/2006/main">
  <p:tag name="AS_UNIQUEID" val="231"/>
</p:tagLst>
</file>

<file path=ppt/tags/tag342.xml><?xml version="1.0" encoding="utf-8"?>
<p:tagLst xmlns:p="http://schemas.openxmlformats.org/presentationml/2006/main">
  <p:tag name="AS_UNIQUEID" val="232"/>
</p:tagLst>
</file>

<file path=ppt/tags/tag343.xml><?xml version="1.0" encoding="utf-8"?>
<p:tagLst xmlns:p="http://schemas.openxmlformats.org/presentationml/2006/main">
  <p:tag name="AS_UNIQUEID" val="233"/>
</p:tagLst>
</file>

<file path=ppt/tags/tag344.xml><?xml version="1.0" encoding="utf-8"?>
<p:tagLst xmlns:p="http://schemas.openxmlformats.org/presentationml/2006/main">
  <p:tag name="AS_UNIQUEID" val="234"/>
</p:tagLst>
</file>

<file path=ppt/tags/tag345.xml><?xml version="1.0" encoding="utf-8"?>
<p:tagLst xmlns:p="http://schemas.openxmlformats.org/presentationml/2006/main">
  <p:tag name="AS_UNIQUEID" val="235"/>
</p:tagLst>
</file>

<file path=ppt/tags/tag346.xml><?xml version="1.0" encoding="utf-8"?>
<p:tagLst xmlns:p="http://schemas.openxmlformats.org/presentationml/2006/main">
  <p:tag name="AS_UNIQUEID" val="236"/>
</p:tagLst>
</file>

<file path=ppt/tags/tag347.xml><?xml version="1.0" encoding="utf-8"?>
<p:tagLst xmlns:p="http://schemas.openxmlformats.org/presentationml/2006/main">
  <p:tag name="AS_UNIQUEID" val="237"/>
</p:tagLst>
</file>

<file path=ppt/tags/tag348.xml><?xml version="1.0" encoding="utf-8"?>
<p:tagLst xmlns:p="http://schemas.openxmlformats.org/presentationml/2006/main">
  <p:tag name="AS_UNIQUEID" val="255"/>
</p:tagLst>
</file>

<file path=ppt/tags/tag349.xml><?xml version="1.0" encoding="utf-8"?>
<p:tagLst xmlns:p="http://schemas.openxmlformats.org/presentationml/2006/main">
  <p:tag name="AS_UNIQUEID" val="256"/>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50.xml><?xml version="1.0" encoding="utf-8"?>
<p:tagLst xmlns:p="http://schemas.openxmlformats.org/presentationml/2006/main">
  <p:tag name="AS_UNIQUEID" val="257"/>
</p:tagLst>
</file>

<file path=ppt/tags/tag351.xml><?xml version="1.0" encoding="utf-8"?>
<p:tagLst xmlns:p="http://schemas.openxmlformats.org/presentationml/2006/main">
  <p:tag name="AS_UNIQUEID" val="258"/>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62.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36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364.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36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366.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36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68.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6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70.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7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372.xml><?xml version="1.0" encoding="utf-8"?>
<p:tagLst xmlns:p="http://schemas.openxmlformats.org/presentationml/2006/main">
  <p:tag name="AS_UNIQUEID" val="281"/>
</p:tagLst>
</file>

<file path=ppt/tags/tag373.xml><?xml version="1.0" encoding="utf-8"?>
<p:tagLst xmlns:p="http://schemas.openxmlformats.org/presentationml/2006/main">
  <p:tag name="AS_UNIQUEID" val="282"/>
</p:tagLst>
</file>

<file path=ppt/tags/tag374.xml><?xml version="1.0" encoding="utf-8"?>
<p:tagLst xmlns:p="http://schemas.openxmlformats.org/presentationml/2006/main">
  <p:tag name="AS_UNIQUEID" val="283"/>
</p:tagLst>
</file>

<file path=ppt/tags/tag375.xml><?xml version="1.0" encoding="utf-8"?>
<p:tagLst xmlns:p="http://schemas.openxmlformats.org/presentationml/2006/main">
  <p:tag name="AS_UNIQUEID" val="284"/>
</p:tagLst>
</file>

<file path=ppt/tags/tag376.xml><?xml version="1.0" encoding="utf-8"?>
<p:tagLst xmlns:p="http://schemas.openxmlformats.org/presentationml/2006/main">
  <p:tag name="AS_UNIQUEID" val="285"/>
</p:tagLst>
</file>

<file path=ppt/tags/tag377.xml><?xml version="1.0" encoding="utf-8"?>
<p:tagLst xmlns:p="http://schemas.openxmlformats.org/presentationml/2006/main">
  <p:tag name="AS_UNIQUEID" val="286"/>
</p:tagLst>
</file>

<file path=ppt/tags/tag378.xml><?xml version="1.0" encoding="utf-8"?>
<p:tagLst xmlns:p="http://schemas.openxmlformats.org/presentationml/2006/main">
  <p:tag name="AS_UNIQUEID" val="1512"/>
</p:tagLst>
</file>

<file path=ppt/tags/tag379.xml><?xml version="1.0" encoding="utf-8"?>
<p:tagLst xmlns:p="http://schemas.openxmlformats.org/presentationml/2006/main">
  <p:tag name="AS_UNIQUEID" val="912"/>
</p:tagLst>
</file>

<file path=ppt/tags/tag38.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380.xml><?xml version="1.0" encoding="utf-8"?>
<p:tagLst xmlns:p="http://schemas.openxmlformats.org/presentationml/2006/main">
  <p:tag name="AS_UNIQUEID" val="913"/>
</p:tagLst>
</file>

<file path=ppt/tags/tag381.xml><?xml version="1.0" encoding="utf-8"?>
<p:tagLst xmlns:p="http://schemas.openxmlformats.org/presentationml/2006/main">
  <p:tag name="AS_UNIQUEID" val="914"/>
</p:tagLst>
</file>

<file path=ppt/tags/tag382.xml><?xml version="1.0" encoding="utf-8"?>
<p:tagLst xmlns:p="http://schemas.openxmlformats.org/presentationml/2006/main">
  <p:tag name="AS_UNIQUEID" val="915"/>
</p:tagLst>
</file>

<file path=ppt/tags/tag383.xml><?xml version="1.0" encoding="utf-8"?>
<p:tagLst xmlns:p="http://schemas.openxmlformats.org/presentationml/2006/main">
  <p:tag name="AS_UNIQUEID" val="916"/>
</p:tagLst>
</file>

<file path=ppt/tags/tag384.xml><?xml version="1.0" encoding="utf-8"?>
<p:tagLst xmlns:p="http://schemas.openxmlformats.org/presentationml/2006/main">
  <p:tag name="AS_UNIQUEID" val="928"/>
</p:tagLst>
</file>

<file path=ppt/tags/tag385.xml><?xml version="1.0" encoding="utf-8"?>
<p:tagLst xmlns:p="http://schemas.openxmlformats.org/presentationml/2006/main">
  <p:tag name="AS_UNIQUEID" val="929"/>
</p:tagLst>
</file>

<file path=ppt/tags/tag386.xml><?xml version="1.0" encoding="utf-8"?>
<p:tagLst xmlns:p="http://schemas.openxmlformats.org/presentationml/2006/main">
  <p:tag name="AS_UNIQUEID" val="930"/>
</p:tagLst>
</file>

<file path=ppt/tags/tag387.xml><?xml version="1.0" encoding="utf-8"?>
<p:tagLst xmlns:p="http://schemas.openxmlformats.org/presentationml/2006/main">
  <p:tag name="AS_UNIQUEID" val="931"/>
</p:tagLst>
</file>

<file path=ppt/tags/tag388.xml><?xml version="1.0" encoding="utf-8"?>
<p:tagLst xmlns:p="http://schemas.openxmlformats.org/presentationml/2006/main">
  <p:tag name="AS_UNIQUEID" val="933"/>
</p:tagLst>
</file>

<file path=ppt/tags/tag389.xml><?xml version="1.0" encoding="utf-8"?>
<p:tagLst xmlns:p="http://schemas.openxmlformats.org/presentationml/2006/main">
  <p:tag name="MH" val="20160202082519"/>
  <p:tag name="MH_LIBRARY" val="GRAPHIC"/>
  <p:tag name="MH_ORDER" val="4"/>
  <p:tag name="MH_TYPE" val="Other"/>
</p:tagLst>
</file>

<file path=ppt/tags/tag3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390.xml><?xml version="1.0" encoding="utf-8"?>
<p:tagLst xmlns:p="http://schemas.openxmlformats.org/presentationml/2006/main">
  <p:tag name="MH" val="20160202082519"/>
  <p:tag name="MH_LIBRARY" val="GRAPHIC"/>
  <p:tag name="MH_ORDER" val="4"/>
  <p:tag name="MH_TYPE" val="Other"/>
</p:tagLst>
</file>

<file path=ppt/tags/tag391.xml><?xml version="1.0" encoding="utf-8"?>
<p:tagLst xmlns:p="http://schemas.openxmlformats.org/presentationml/2006/main">
  <p:tag name="MH" val="20160202082519"/>
  <p:tag name="MH_LIBRARY" val="GRAPHIC"/>
  <p:tag name="MH_ORDER" val="4"/>
  <p:tag name="MH_TYPE" val="Other"/>
</p:tagLst>
</file>

<file path=ppt/tags/tag392.xml><?xml version="1.0" encoding="utf-8"?>
<p:tagLst xmlns:p="http://schemas.openxmlformats.org/presentationml/2006/main">
  <p:tag name="AS_UNIQUEID" val="1222"/>
</p:tagLst>
</file>

<file path=ppt/tags/tag393.xml><?xml version="1.0" encoding="utf-8"?>
<p:tagLst xmlns:p="http://schemas.openxmlformats.org/presentationml/2006/main">
  <p:tag name="AS_UNIQUEID" val="1223"/>
</p:tagLst>
</file>

<file path=ppt/tags/tag394.xml><?xml version="1.0" encoding="utf-8"?>
<p:tagLst xmlns:p="http://schemas.openxmlformats.org/presentationml/2006/main">
  <p:tag name="AS_UNIQUEID" val="1224"/>
</p:tagLst>
</file>

<file path=ppt/tags/tag395.xml><?xml version="1.0" encoding="utf-8"?>
<p:tagLst xmlns:p="http://schemas.openxmlformats.org/presentationml/2006/main">
  <p:tag name="AS_UNIQUEID" val="231"/>
</p:tagLst>
</file>

<file path=ppt/tags/tag396.xml><?xml version="1.0" encoding="utf-8"?>
<p:tagLst xmlns:p="http://schemas.openxmlformats.org/presentationml/2006/main">
  <p:tag name="AS_UNIQUEID" val="232"/>
</p:tagLst>
</file>

<file path=ppt/tags/tag397.xml><?xml version="1.0" encoding="utf-8"?>
<p:tagLst xmlns:p="http://schemas.openxmlformats.org/presentationml/2006/main">
  <p:tag name="AS_UNIQUEID" val="233"/>
</p:tagLst>
</file>

<file path=ppt/tags/tag398.xml><?xml version="1.0" encoding="utf-8"?>
<p:tagLst xmlns:p="http://schemas.openxmlformats.org/presentationml/2006/main">
  <p:tag name="AS_UNIQUEID" val="234"/>
</p:tagLst>
</file>

<file path=ppt/tags/tag399.xml><?xml version="1.0" encoding="utf-8"?>
<p:tagLst xmlns:p="http://schemas.openxmlformats.org/presentationml/2006/main">
  <p:tag name="AS_UNIQUEID" val="235"/>
</p:tagLst>
</file>

<file path=ppt/tags/tag4.xml><?xml version="1.0" encoding="utf-8"?>
<p:tagLst xmlns:p="http://schemas.openxmlformats.org/presentationml/2006/main">
  <p:tag name="AS_UNIQUEID" val="915"/>
</p:tagLst>
</file>

<file path=ppt/tags/tag40.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400.xml><?xml version="1.0" encoding="utf-8"?>
<p:tagLst xmlns:p="http://schemas.openxmlformats.org/presentationml/2006/main">
  <p:tag name="AS_UNIQUEID" val="236"/>
</p:tagLst>
</file>

<file path=ppt/tags/tag401.xml><?xml version="1.0" encoding="utf-8"?>
<p:tagLst xmlns:p="http://schemas.openxmlformats.org/presentationml/2006/main">
  <p:tag name="AS_UNIQUEID" val="237"/>
</p:tagLst>
</file>

<file path=ppt/tags/tag402.xml><?xml version="1.0" encoding="utf-8"?>
<p:tagLst xmlns:p="http://schemas.openxmlformats.org/presentationml/2006/main">
  <p:tag name="AS_UNIQUEID" val="255"/>
</p:tagLst>
</file>

<file path=ppt/tags/tag403.xml><?xml version="1.0" encoding="utf-8"?>
<p:tagLst xmlns:p="http://schemas.openxmlformats.org/presentationml/2006/main">
  <p:tag name="AS_UNIQUEID" val="256"/>
</p:tagLst>
</file>

<file path=ppt/tags/tag404.xml><?xml version="1.0" encoding="utf-8"?>
<p:tagLst xmlns:p="http://schemas.openxmlformats.org/presentationml/2006/main">
  <p:tag name="AS_UNIQUEID" val="257"/>
</p:tagLst>
</file>

<file path=ppt/tags/tag405.xml><?xml version="1.0" encoding="utf-8"?>
<p:tagLst xmlns:p="http://schemas.openxmlformats.org/presentationml/2006/main">
  <p:tag name="AS_UNIQUEID" val="258"/>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4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1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16.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41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418.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41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42.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420.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42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22.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2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24.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2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26.xml><?xml version="1.0" encoding="utf-8"?>
<p:tagLst xmlns:p="http://schemas.openxmlformats.org/presentationml/2006/main">
  <p:tag name="AS_UNIQUEID" val="281"/>
</p:tagLst>
</file>

<file path=ppt/tags/tag427.xml><?xml version="1.0" encoding="utf-8"?>
<p:tagLst xmlns:p="http://schemas.openxmlformats.org/presentationml/2006/main">
  <p:tag name="AS_UNIQUEID" val="282"/>
</p:tagLst>
</file>

<file path=ppt/tags/tag428.xml><?xml version="1.0" encoding="utf-8"?>
<p:tagLst xmlns:p="http://schemas.openxmlformats.org/presentationml/2006/main">
  <p:tag name="AS_UNIQUEID" val="283"/>
</p:tagLst>
</file>

<file path=ppt/tags/tag429.xml><?xml version="1.0" encoding="utf-8"?>
<p:tagLst xmlns:p="http://schemas.openxmlformats.org/presentationml/2006/main">
  <p:tag name="AS_UNIQUEID" val="284"/>
</p:tagLst>
</file>

<file path=ppt/tags/tag4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30.xml><?xml version="1.0" encoding="utf-8"?>
<p:tagLst xmlns:p="http://schemas.openxmlformats.org/presentationml/2006/main">
  <p:tag name="AS_UNIQUEID" val="285"/>
</p:tagLst>
</file>

<file path=ppt/tags/tag431.xml><?xml version="1.0" encoding="utf-8"?>
<p:tagLst xmlns:p="http://schemas.openxmlformats.org/presentationml/2006/main">
  <p:tag name="AS_UNIQUEID" val="286"/>
</p:tagLst>
</file>

<file path=ppt/tags/tag432.xml><?xml version="1.0" encoding="utf-8"?>
<p:tagLst xmlns:p="http://schemas.openxmlformats.org/presentationml/2006/main">
  <p:tag name="AS_UNIQUEID" val="1512"/>
</p:tagLst>
</file>

<file path=ppt/tags/tag433.xml><?xml version="1.0" encoding="utf-8"?>
<p:tagLst xmlns:p="http://schemas.openxmlformats.org/presentationml/2006/main">
  <p:tag name="AS_UNIQUEID" val="912"/>
</p:tagLst>
</file>

<file path=ppt/tags/tag434.xml><?xml version="1.0" encoding="utf-8"?>
<p:tagLst xmlns:p="http://schemas.openxmlformats.org/presentationml/2006/main">
  <p:tag name="AS_UNIQUEID" val="913"/>
</p:tagLst>
</file>

<file path=ppt/tags/tag435.xml><?xml version="1.0" encoding="utf-8"?>
<p:tagLst xmlns:p="http://schemas.openxmlformats.org/presentationml/2006/main">
  <p:tag name="AS_UNIQUEID" val="914"/>
</p:tagLst>
</file>

<file path=ppt/tags/tag436.xml><?xml version="1.0" encoding="utf-8"?>
<p:tagLst xmlns:p="http://schemas.openxmlformats.org/presentationml/2006/main">
  <p:tag name="AS_UNIQUEID" val="915"/>
</p:tagLst>
</file>

<file path=ppt/tags/tag437.xml><?xml version="1.0" encoding="utf-8"?>
<p:tagLst xmlns:p="http://schemas.openxmlformats.org/presentationml/2006/main">
  <p:tag name="AS_UNIQUEID" val="916"/>
</p:tagLst>
</file>

<file path=ppt/tags/tag438.xml><?xml version="1.0" encoding="utf-8"?>
<p:tagLst xmlns:p="http://schemas.openxmlformats.org/presentationml/2006/main">
  <p:tag name="AS_UNIQUEID" val="928"/>
</p:tagLst>
</file>

<file path=ppt/tags/tag439.xml><?xml version="1.0" encoding="utf-8"?>
<p:tagLst xmlns:p="http://schemas.openxmlformats.org/presentationml/2006/main">
  <p:tag name="AS_UNIQUEID" val="929"/>
</p:tagLst>
</file>

<file path=ppt/tags/tag44.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40.xml><?xml version="1.0" encoding="utf-8"?>
<p:tagLst xmlns:p="http://schemas.openxmlformats.org/presentationml/2006/main">
  <p:tag name="AS_UNIQUEID" val="930"/>
</p:tagLst>
</file>

<file path=ppt/tags/tag441.xml><?xml version="1.0" encoding="utf-8"?>
<p:tagLst xmlns:p="http://schemas.openxmlformats.org/presentationml/2006/main">
  <p:tag name="AS_UNIQUEID" val="931"/>
</p:tagLst>
</file>

<file path=ppt/tags/tag442.xml><?xml version="1.0" encoding="utf-8"?>
<p:tagLst xmlns:p="http://schemas.openxmlformats.org/presentationml/2006/main">
  <p:tag name="AS_UNIQUEID" val="933"/>
</p:tagLst>
</file>

<file path=ppt/tags/tag443.xml><?xml version="1.0" encoding="utf-8"?>
<p:tagLst xmlns:p="http://schemas.openxmlformats.org/presentationml/2006/main">
  <p:tag name="MH" val="20160202082519"/>
  <p:tag name="MH_LIBRARY" val="GRAPHIC"/>
  <p:tag name="MH_ORDER" val="4"/>
  <p:tag name="MH_TYPE" val="Other"/>
</p:tagLst>
</file>

<file path=ppt/tags/tag444.xml><?xml version="1.0" encoding="utf-8"?>
<p:tagLst xmlns:p="http://schemas.openxmlformats.org/presentationml/2006/main">
  <p:tag name="MH" val="20160202082519"/>
  <p:tag name="MH_LIBRARY" val="GRAPHIC"/>
  <p:tag name="MH_ORDER" val="4"/>
  <p:tag name="MH_TYPE" val="Other"/>
</p:tagLst>
</file>

<file path=ppt/tags/tag445.xml><?xml version="1.0" encoding="utf-8"?>
<p:tagLst xmlns:p="http://schemas.openxmlformats.org/presentationml/2006/main">
  <p:tag name="MH" val="20160202082519"/>
  <p:tag name="MH_LIBRARY" val="GRAPHIC"/>
  <p:tag name="MH_ORDER" val="4"/>
  <p:tag name="MH_TYPE" val="Other"/>
</p:tagLst>
</file>

<file path=ppt/tags/tag446.xml><?xml version="1.0" encoding="utf-8"?>
<p:tagLst xmlns:p="http://schemas.openxmlformats.org/presentationml/2006/main">
  <p:tag name="AS_UNIQUEID" val="1222"/>
</p:tagLst>
</file>

<file path=ppt/tags/tag447.xml><?xml version="1.0" encoding="utf-8"?>
<p:tagLst xmlns:p="http://schemas.openxmlformats.org/presentationml/2006/main">
  <p:tag name="AS_UNIQUEID" val="1223"/>
</p:tagLst>
</file>

<file path=ppt/tags/tag448.xml><?xml version="1.0" encoding="utf-8"?>
<p:tagLst xmlns:p="http://schemas.openxmlformats.org/presentationml/2006/main">
  <p:tag name="AS_UNIQUEID" val="1224"/>
</p:tagLst>
</file>

<file path=ppt/tags/tag449.xml><?xml version="1.0" encoding="utf-8"?>
<p:tagLst xmlns:p="http://schemas.openxmlformats.org/presentationml/2006/main">
  <p:tag name="AS_UNIQUEID" val="231"/>
</p:tagLst>
</file>

<file path=ppt/tags/tag4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50.xml><?xml version="1.0" encoding="utf-8"?>
<p:tagLst xmlns:p="http://schemas.openxmlformats.org/presentationml/2006/main">
  <p:tag name="AS_UNIQUEID" val="232"/>
</p:tagLst>
</file>

<file path=ppt/tags/tag451.xml><?xml version="1.0" encoding="utf-8"?>
<p:tagLst xmlns:p="http://schemas.openxmlformats.org/presentationml/2006/main">
  <p:tag name="AS_UNIQUEID" val="233"/>
</p:tagLst>
</file>

<file path=ppt/tags/tag452.xml><?xml version="1.0" encoding="utf-8"?>
<p:tagLst xmlns:p="http://schemas.openxmlformats.org/presentationml/2006/main">
  <p:tag name="AS_UNIQUEID" val="234"/>
</p:tagLst>
</file>

<file path=ppt/tags/tag453.xml><?xml version="1.0" encoding="utf-8"?>
<p:tagLst xmlns:p="http://schemas.openxmlformats.org/presentationml/2006/main">
  <p:tag name="AS_UNIQUEID" val="235"/>
</p:tagLst>
</file>

<file path=ppt/tags/tag454.xml><?xml version="1.0" encoding="utf-8"?>
<p:tagLst xmlns:p="http://schemas.openxmlformats.org/presentationml/2006/main">
  <p:tag name="AS_UNIQUEID" val="236"/>
</p:tagLst>
</file>

<file path=ppt/tags/tag455.xml><?xml version="1.0" encoding="utf-8"?>
<p:tagLst xmlns:p="http://schemas.openxmlformats.org/presentationml/2006/main">
  <p:tag name="AS_UNIQUEID" val="237"/>
</p:tagLst>
</file>

<file path=ppt/tags/tag456.xml><?xml version="1.0" encoding="utf-8"?>
<p:tagLst xmlns:p="http://schemas.openxmlformats.org/presentationml/2006/main">
  <p:tag name="AS_UNIQUEID" val="255"/>
</p:tagLst>
</file>

<file path=ppt/tags/tag457.xml><?xml version="1.0" encoding="utf-8"?>
<p:tagLst xmlns:p="http://schemas.openxmlformats.org/presentationml/2006/main">
  <p:tag name="AS_UNIQUEID" val="256"/>
</p:tagLst>
</file>

<file path=ppt/tags/tag458.xml><?xml version="1.0" encoding="utf-8"?>
<p:tagLst xmlns:p="http://schemas.openxmlformats.org/presentationml/2006/main">
  <p:tag name="AS_UNIQUEID" val="257"/>
</p:tagLst>
</file>

<file path=ppt/tags/tag459.xml><?xml version="1.0" encoding="utf-8"?>
<p:tagLst xmlns:p="http://schemas.openxmlformats.org/presentationml/2006/main">
  <p:tag name="AS_UNIQUEID" val="258"/>
</p:tagLst>
</file>

<file path=ppt/tags/tag46.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6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70.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47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472.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47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474.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47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76.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7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78.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7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48.xml><?xml version="1.0" encoding="utf-8"?>
<p:tagLst xmlns:p="http://schemas.openxmlformats.org/presentationml/2006/main">
  <p:tag name="AS_UNIQUEID" val="281"/>
</p:tagLst>
</file>

<file path=ppt/tags/tag480.xml><?xml version="1.0" encoding="utf-8"?>
<p:tagLst xmlns:p="http://schemas.openxmlformats.org/presentationml/2006/main">
  <p:tag name="AS_UNIQUEID" val="281"/>
</p:tagLst>
</file>

<file path=ppt/tags/tag481.xml><?xml version="1.0" encoding="utf-8"?>
<p:tagLst xmlns:p="http://schemas.openxmlformats.org/presentationml/2006/main">
  <p:tag name="AS_UNIQUEID" val="282"/>
</p:tagLst>
</file>

<file path=ppt/tags/tag482.xml><?xml version="1.0" encoding="utf-8"?>
<p:tagLst xmlns:p="http://schemas.openxmlformats.org/presentationml/2006/main">
  <p:tag name="AS_UNIQUEID" val="283"/>
</p:tagLst>
</file>

<file path=ppt/tags/tag483.xml><?xml version="1.0" encoding="utf-8"?>
<p:tagLst xmlns:p="http://schemas.openxmlformats.org/presentationml/2006/main">
  <p:tag name="AS_UNIQUEID" val="284"/>
</p:tagLst>
</file>

<file path=ppt/tags/tag484.xml><?xml version="1.0" encoding="utf-8"?>
<p:tagLst xmlns:p="http://schemas.openxmlformats.org/presentationml/2006/main">
  <p:tag name="AS_UNIQUEID" val="285"/>
</p:tagLst>
</file>

<file path=ppt/tags/tag485.xml><?xml version="1.0" encoding="utf-8"?>
<p:tagLst xmlns:p="http://schemas.openxmlformats.org/presentationml/2006/main">
  <p:tag name="AS_UNIQUEID" val="286"/>
</p:tagLst>
</file>

<file path=ppt/tags/tag486.xml><?xml version="1.0" encoding="utf-8"?>
<p:tagLst xmlns:p="http://schemas.openxmlformats.org/presentationml/2006/main">
  <p:tag name="AS_UNIQUEID" val="1512"/>
</p:tagLst>
</file>

<file path=ppt/tags/tag487.xml><?xml version="1.0" encoding="utf-8"?>
<p:tagLst xmlns:p="http://schemas.openxmlformats.org/presentationml/2006/main">
  <p:tag name="AS_UNIQUEID" val="912"/>
</p:tagLst>
</file>

<file path=ppt/tags/tag488.xml><?xml version="1.0" encoding="utf-8"?>
<p:tagLst xmlns:p="http://schemas.openxmlformats.org/presentationml/2006/main">
  <p:tag name="AS_UNIQUEID" val="913"/>
</p:tagLst>
</file>

<file path=ppt/tags/tag489.xml><?xml version="1.0" encoding="utf-8"?>
<p:tagLst xmlns:p="http://schemas.openxmlformats.org/presentationml/2006/main">
  <p:tag name="AS_UNIQUEID" val="914"/>
</p:tagLst>
</file>

<file path=ppt/tags/tag49.xml><?xml version="1.0" encoding="utf-8"?>
<p:tagLst xmlns:p="http://schemas.openxmlformats.org/presentationml/2006/main">
  <p:tag name="AS_UNIQUEID" val="282"/>
</p:tagLst>
</file>

<file path=ppt/tags/tag490.xml><?xml version="1.0" encoding="utf-8"?>
<p:tagLst xmlns:p="http://schemas.openxmlformats.org/presentationml/2006/main">
  <p:tag name="AS_UNIQUEID" val="915"/>
</p:tagLst>
</file>

<file path=ppt/tags/tag491.xml><?xml version="1.0" encoding="utf-8"?>
<p:tagLst xmlns:p="http://schemas.openxmlformats.org/presentationml/2006/main">
  <p:tag name="AS_UNIQUEID" val="916"/>
</p:tagLst>
</file>

<file path=ppt/tags/tag492.xml><?xml version="1.0" encoding="utf-8"?>
<p:tagLst xmlns:p="http://schemas.openxmlformats.org/presentationml/2006/main">
  <p:tag name="AS_UNIQUEID" val="928"/>
</p:tagLst>
</file>

<file path=ppt/tags/tag493.xml><?xml version="1.0" encoding="utf-8"?>
<p:tagLst xmlns:p="http://schemas.openxmlformats.org/presentationml/2006/main">
  <p:tag name="AS_UNIQUEID" val="929"/>
</p:tagLst>
</file>

<file path=ppt/tags/tag494.xml><?xml version="1.0" encoding="utf-8"?>
<p:tagLst xmlns:p="http://schemas.openxmlformats.org/presentationml/2006/main">
  <p:tag name="AS_UNIQUEID" val="930"/>
</p:tagLst>
</file>

<file path=ppt/tags/tag495.xml><?xml version="1.0" encoding="utf-8"?>
<p:tagLst xmlns:p="http://schemas.openxmlformats.org/presentationml/2006/main">
  <p:tag name="AS_UNIQUEID" val="931"/>
</p:tagLst>
</file>

<file path=ppt/tags/tag496.xml><?xml version="1.0" encoding="utf-8"?>
<p:tagLst xmlns:p="http://schemas.openxmlformats.org/presentationml/2006/main">
  <p:tag name="AS_UNIQUEID" val="933"/>
</p:tagLst>
</file>

<file path=ppt/tags/tag497.xml><?xml version="1.0" encoding="utf-8"?>
<p:tagLst xmlns:p="http://schemas.openxmlformats.org/presentationml/2006/main">
  <p:tag name="MH" val="20160202082519"/>
  <p:tag name="MH_LIBRARY" val="GRAPHIC"/>
  <p:tag name="MH_ORDER" val="4"/>
  <p:tag name="MH_TYPE" val="Other"/>
</p:tagLst>
</file>

<file path=ppt/tags/tag498.xml><?xml version="1.0" encoding="utf-8"?>
<p:tagLst xmlns:p="http://schemas.openxmlformats.org/presentationml/2006/main">
  <p:tag name="MH" val="20160202082519"/>
  <p:tag name="MH_LIBRARY" val="GRAPHIC"/>
  <p:tag name="MH_ORDER" val="4"/>
  <p:tag name="MH_TYPE" val="Other"/>
</p:tagLst>
</file>

<file path=ppt/tags/tag499.xml><?xml version="1.0" encoding="utf-8"?>
<p:tagLst xmlns:p="http://schemas.openxmlformats.org/presentationml/2006/main">
  <p:tag name="MH" val="20160202082519"/>
  <p:tag name="MH_LIBRARY" val="GRAPHIC"/>
  <p:tag name="MH_ORDER" val="4"/>
  <p:tag name="MH_TYPE" val="Other"/>
</p:tagLst>
</file>

<file path=ppt/tags/tag5.xml><?xml version="1.0" encoding="utf-8"?>
<p:tagLst xmlns:p="http://schemas.openxmlformats.org/presentationml/2006/main">
  <p:tag name="AS_UNIQUEID" val="916"/>
</p:tagLst>
</file>

<file path=ppt/tags/tag50.xml><?xml version="1.0" encoding="utf-8"?>
<p:tagLst xmlns:p="http://schemas.openxmlformats.org/presentationml/2006/main">
  <p:tag name="AS_UNIQUEID" val="283"/>
</p:tagLst>
</file>

<file path=ppt/tags/tag500.xml><?xml version="1.0" encoding="utf-8"?>
<p:tagLst xmlns:p="http://schemas.openxmlformats.org/presentationml/2006/main">
  <p:tag name="AS_UNIQUEID" val="1222"/>
</p:tagLst>
</file>

<file path=ppt/tags/tag501.xml><?xml version="1.0" encoding="utf-8"?>
<p:tagLst xmlns:p="http://schemas.openxmlformats.org/presentationml/2006/main">
  <p:tag name="AS_UNIQUEID" val="1223"/>
</p:tagLst>
</file>

<file path=ppt/tags/tag502.xml><?xml version="1.0" encoding="utf-8"?>
<p:tagLst xmlns:p="http://schemas.openxmlformats.org/presentationml/2006/main">
  <p:tag name="AS_UNIQUEID" val="1224"/>
</p:tagLst>
</file>

<file path=ppt/tags/tag503.xml><?xml version="1.0" encoding="utf-8"?>
<p:tagLst xmlns:p="http://schemas.openxmlformats.org/presentationml/2006/main">
  <p:tag name="AS_UNIQUEID" val="231"/>
</p:tagLst>
</file>

<file path=ppt/tags/tag504.xml><?xml version="1.0" encoding="utf-8"?>
<p:tagLst xmlns:p="http://schemas.openxmlformats.org/presentationml/2006/main">
  <p:tag name="AS_UNIQUEID" val="232"/>
</p:tagLst>
</file>

<file path=ppt/tags/tag505.xml><?xml version="1.0" encoding="utf-8"?>
<p:tagLst xmlns:p="http://schemas.openxmlformats.org/presentationml/2006/main">
  <p:tag name="AS_UNIQUEID" val="233"/>
</p:tagLst>
</file>

<file path=ppt/tags/tag506.xml><?xml version="1.0" encoding="utf-8"?>
<p:tagLst xmlns:p="http://schemas.openxmlformats.org/presentationml/2006/main">
  <p:tag name="AS_UNIQUEID" val="234"/>
</p:tagLst>
</file>

<file path=ppt/tags/tag507.xml><?xml version="1.0" encoding="utf-8"?>
<p:tagLst xmlns:p="http://schemas.openxmlformats.org/presentationml/2006/main">
  <p:tag name="AS_UNIQUEID" val="235"/>
</p:tagLst>
</file>

<file path=ppt/tags/tag508.xml><?xml version="1.0" encoding="utf-8"?>
<p:tagLst xmlns:p="http://schemas.openxmlformats.org/presentationml/2006/main">
  <p:tag name="AS_UNIQUEID" val="236"/>
</p:tagLst>
</file>

<file path=ppt/tags/tag509.xml><?xml version="1.0" encoding="utf-8"?>
<p:tagLst xmlns:p="http://schemas.openxmlformats.org/presentationml/2006/main">
  <p:tag name="AS_UNIQUEID" val="237"/>
</p:tagLst>
</file>

<file path=ppt/tags/tag51.xml><?xml version="1.0" encoding="utf-8"?>
<p:tagLst xmlns:p="http://schemas.openxmlformats.org/presentationml/2006/main">
  <p:tag name="AS_UNIQUEID" val="284"/>
</p:tagLst>
</file>

<file path=ppt/tags/tag510.xml><?xml version="1.0" encoding="utf-8"?>
<p:tagLst xmlns:p="http://schemas.openxmlformats.org/presentationml/2006/main">
  <p:tag name="AS_UNIQUEID" val="255"/>
</p:tagLst>
</file>

<file path=ppt/tags/tag511.xml><?xml version="1.0" encoding="utf-8"?>
<p:tagLst xmlns:p="http://schemas.openxmlformats.org/presentationml/2006/main">
  <p:tag name="AS_UNIQUEID" val="256"/>
</p:tagLst>
</file>

<file path=ppt/tags/tag512.xml><?xml version="1.0" encoding="utf-8"?>
<p:tagLst xmlns:p="http://schemas.openxmlformats.org/presentationml/2006/main">
  <p:tag name="AS_UNIQUEID" val="257"/>
</p:tagLst>
</file>

<file path=ppt/tags/tag513.xml><?xml version="1.0" encoding="utf-8"?>
<p:tagLst xmlns:p="http://schemas.openxmlformats.org/presentationml/2006/main">
  <p:tag name="AS_UNIQUEID" val="258"/>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2.xml><?xml version="1.0" encoding="utf-8"?>
<p:tagLst xmlns:p="http://schemas.openxmlformats.org/presentationml/2006/main">
  <p:tag name="AS_UNIQUEID" val="285"/>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2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524.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52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526.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52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528.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52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53.xml><?xml version="1.0" encoding="utf-8"?>
<p:tagLst xmlns:p="http://schemas.openxmlformats.org/presentationml/2006/main">
  <p:tag name="AS_UNIQUEID" val="286"/>
</p:tagLst>
</file>

<file path=ppt/tags/tag530.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53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532.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53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534.xml><?xml version="1.0" encoding="utf-8"?>
<p:tagLst xmlns:p="http://schemas.openxmlformats.org/presentationml/2006/main">
  <p:tag name="AS_UNIQUEID" val="281"/>
</p:tagLst>
</file>

<file path=ppt/tags/tag535.xml><?xml version="1.0" encoding="utf-8"?>
<p:tagLst xmlns:p="http://schemas.openxmlformats.org/presentationml/2006/main">
  <p:tag name="AS_UNIQUEID" val="282"/>
</p:tagLst>
</file>

<file path=ppt/tags/tag536.xml><?xml version="1.0" encoding="utf-8"?>
<p:tagLst xmlns:p="http://schemas.openxmlformats.org/presentationml/2006/main">
  <p:tag name="AS_UNIQUEID" val="283"/>
</p:tagLst>
</file>

<file path=ppt/tags/tag537.xml><?xml version="1.0" encoding="utf-8"?>
<p:tagLst xmlns:p="http://schemas.openxmlformats.org/presentationml/2006/main">
  <p:tag name="AS_UNIQUEID" val="284"/>
</p:tagLst>
</file>

<file path=ppt/tags/tag538.xml><?xml version="1.0" encoding="utf-8"?>
<p:tagLst xmlns:p="http://schemas.openxmlformats.org/presentationml/2006/main">
  <p:tag name="AS_UNIQUEID" val="285"/>
</p:tagLst>
</file>

<file path=ppt/tags/tag539.xml><?xml version="1.0" encoding="utf-8"?>
<p:tagLst xmlns:p="http://schemas.openxmlformats.org/presentationml/2006/main">
  <p:tag name="AS_UNIQUEID" val="286"/>
</p:tagLst>
</file>

<file path=ppt/tags/tag54.xml><?xml version="1.0" encoding="utf-8"?>
<p:tagLst xmlns:p="http://schemas.openxmlformats.org/presentationml/2006/main">
  <p:tag name="AS_UNIQUEID" val="1512"/>
</p:tagLst>
</file>

<file path=ppt/tags/tag540.xml><?xml version="1.0" encoding="utf-8"?>
<p:tagLst xmlns:p="http://schemas.openxmlformats.org/presentationml/2006/main">
  <p:tag name="AS_UNIQUEID" val="1512"/>
</p:tagLst>
</file>

<file path=ppt/tags/tag541.xml><?xml version="1.0" encoding="utf-8"?>
<p:tagLst xmlns:p="http://schemas.openxmlformats.org/presentationml/2006/main">
  <p:tag name="KSO_WM_UNIT_PLACING_PICTURE_USER_VIEWPORT" val="{&quot;height&quot;:2948.9259842519687,&quot;width&quot;:2948.9259842519687}"/>
</p:tagLst>
</file>

<file path=ppt/tags/tag542.xml><?xml version="1.0" encoding="utf-8"?>
<p:tagLst xmlns:p="http://schemas.openxmlformats.org/presentationml/2006/main">
  <p:tag name="AS_UNIQUEID" val="696"/>
</p:tagLst>
</file>

<file path=ppt/tags/tag543.xml><?xml version="1.0" encoding="utf-8"?>
<p:tagLst xmlns:p="http://schemas.openxmlformats.org/presentationml/2006/main">
  <p:tag name="AS_UNIQUEID" val="701"/>
</p:tagLst>
</file>

<file path=ppt/tags/tag544.xml><?xml version="1.0" encoding="utf-8"?>
<p:tagLst xmlns:p="http://schemas.openxmlformats.org/presentationml/2006/main">
  <p:tag name="AS_UNIQUEID" val="699"/>
</p:tagLst>
</file>

<file path=ppt/tags/tag545.xml><?xml version="1.0" encoding="utf-8"?>
<p:tagLst xmlns:p="http://schemas.openxmlformats.org/presentationml/2006/main">
  <p:tag name="AS_UNIQUEID" val="1156"/>
</p:tagLst>
</file>

<file path=ppt/tags/tag546.xml><?xml version="1.0" encoding="utf-8"?>
<p:tagLst xmlns:p="http://schemas.openxmlformats.org/presentationml/2006/main">
  <p:tag name="AS_UNIQUEID" val="1157"/>
</p:tagLst>
</file>

<file path=ppt/tags/tag547.xml><?xml version="1.0" encoding="utf-8"?>
<p:tagLst xmlns:p="http://schemas.openxmlformats.org/presentationml/2006/main">
  <p:tag name="AS_UNIQUEID" val="691"/>
</p:tagLst>
</file>

<file path=ppt/tags/tag548.xml><?xml version="1.0" encoding="utf-8"?>
<p:tagLst xmlns:p="http://schemas.openxmlformats.org/presentationml/2006/main">
  <p:tag name="AS_UNIQUEID" val="692"/>
</p:tagLst>
</file>

<file path=ppt/tags/tag549.xml><?xml version="1.0" encoding="utf-8"?>
<p:tagLst xmlns:p="http://schemas.openxmlformats.org/presentationml/2006/main">
  <p:tag name="AS_UNIQUEID" val="693"/>
</p:tagLst>
</file>

<file path=ppt/tags/tag55.xml><?xml version="1.0" encoding="utf-8"?>
<p:tagLst xmlns:p="http://schemas.openxmlformats.org/presentationml/2006/main">
  <p:tag name="AS_UNIQUEID" val="912"/>
</p:tagLst>
</file>

<file path=ppt/tags/tag550.xml><?xml version="1.0" encoding="utf-8"?>
<p:tagLst xmlns:p="http://schemas.openxmlformats.org/presentationml/2006/main">
  <p:tag name="AS_UNIQUEID" val="703"/>
</p:tagLst>
</file>

<file path=ppt/tags/tag551.xml><?xml version="1.0" encoding="utf-8"?>
<p:tagLst xmlns:p="http://schemas.openxmlformats.org/presentationml/2006/main">
  <p:tag name="AS_UNIQUEID" val="707"/>
</p:tagLst>
</file>

<file path=ppt/tags/tag552.xml><?xml version="1.0" encoding="utf-8"?>
<p:tagLst xmlns:p="http://schemas.openxmlformats.org/presentationml/2006/main">
  <p:tag name="AS_UNIQUEID" val="261"/>
</p:tagLst>
</file>

<file path=ppt/tags/tag553.xml><?xml version="1.0" encoding="utf-8"?>
<p:tagLst xmlns:p="http://schemas.openxmlformats.org/presentationml/2006/main">
  <p:tag name="AS_UNIQUEID" val="708"/>
</p:tagLst>
</file>

<file path=ppt/tags/tag554.xml><?xml version="1.0" encoding="utf-8"?>
<p:tagLst xmlns:p="http://schemas.openxmlformats.org/presentationml/2006/main">
  <p:tag name="AS_UNIQUEID" val="345"/>
</p:tagLst>
</file>

<file path=ppt/tags/tag555.xml><?xml version="1.0" encoding="utf-8"?>
<p:tagLst xmlns:p="http://schemas.openxmlformats.org/presentationml/2006/main">
  <p:tag name="AS_UNIQUEID" val="347"/>
</p:tagLst>
</file>

<file path=ppt/tags/tag556.xml><?xml version="1.0" encoding="utf-8"?>
<p:tagLst xmlns:p="http://schemas.openxmlformats.org/presentationml/2006/main">
  <p:tag name="AS_UNIQUEID" val="1156"/>
</p:tagLst>
</file>

<file path=ppt/tags/tag557.xml><?xml version="1.0" encoding="utf-8"?>
<p:tagLst xmlns:p="http://schemas.openxmlformats.org/presentationml/2006/main">
  <p:tag name="AS_UNIQUEID" val="1157"/>
</p:tagLst>
</file>

<file path=ppt/tags/tag558.xml><?xml version="1.0" encoding="utf-8"?>
<p:tagLst xmlns:p="http://schemas.openxmlformats.org/presentationml/2006/main">
  <p:tag name="AS_UNIQUEID" val="43"/>
</p:tagLst>
</file>

<file path=ppt/tags/tag559.xml><?xml version="1.0" encoding="utf-8"?>
<p:tagLst xmlns:p="http://schemas.openxmlformats.org/presentationml/2006/main">
  <p:tag name="AS_UNIQUEID" val="44"/>
</p:tagLst>
</file>

<file path=ppt/tags/tag56.xml><?xml version="1.0" encoding="utf-8"?>
<p:tagLst xmlns:p="http://schemas.openxmlformats.org/presentationml/2006/main">
  <p:tag name="AS_UNIQUEID" val="913"/>
</p:tagLst>
</file>

<file path=ppt/tags/tag560.xml><?xml version="1.0" encoding="utf-8"?>
<p:tagLst xmlns:p="http://schemas.openxmlformats.org/presentationml/2006/main">
  <p:tag name="AS_UNIQUEID" val="45"/>
</p:tagLst>
</file>

<file path=ppt/tags/tag561.xml><?xml version="1.0" encoding="utf-8"?>
<p:tagLst xmlns:p="http://schemas.openxmlformats.org/presentationml/2006/main">
  <p:tag name="AS_UNIQUEID" val="46"/>
</p:tagLst>
</file>

<file path=ppt/tags/tag562.xml><?xml version="1.0" encoding="utf-8"?>
<p:tagLst xmlns:p="http://schemas.openxmlformats.org/presentationml/2006/main">
  <p:tag name="AS_UNIQUEID" val="47"/>
</p:tagLst>
</file>

<file path=ppt/tags/tag563.xml><?xml version="1.0" encoding="utf-8"?>
<p:tagLst xmlns:p="http://schemas.openxmlformats.org/presentationml/2006/main">
  <p:tag name="AS_UNIQUEID" val="48"/>
</p:tagLst>
</file>

<file path=ppt/tags/tag564.xml><?xml version="1.0" encoding="utf-8"?>
<p:tagLst xmlns:p="http://schemas.openxmlformats.org/presentationml/2006/main">
  <p:tag name="AS_UNIQUEID" val="49"/>
</p:tagLst>
</file>

<file path=ppt/tags/tag565.xml><?xml version="1.0" encoding="utf-8"?>
<p:tagLst xmlns:p="http://schemas.openxmlformats.org/presentationml/2006/main">
  <p:tag name="AS_UNIQUEID" val="50"/>
</p:tagLst>
</file>

<file path=ppt/tags/tag566.xml><?xml version="1.0" encoding="utf-8"?>
<p:tagLst xmlns:p="http://schemas.openxmlformats.org/presentationml/2006/main">
  <p:tag name="AS_UNIQUEID" val="51"/>
</p:tagLst>
</file>

<file path=ppt/tags/tag567.xml><?xml version="1.0" encoding="utf-8"?>
<p:tagLst xmlns:p="http://schemas.openxmlformats.org/presentationml/2006/main">
  <p:tag name="AS_UNIQUEID" val="52"/>
</p:tagLst>
</file>

<file path=ppt/tags/tag568.xml><?xml version="1.0" encoding="utf-8"?>
<p:tagLst xmlns:p="http://schemas.openxmlformats.org/presentationml/2006/main">
  <p:tag name="AS_UNIQUEID" val="53"/>
</p:tagLst>
</file>

<file path=ppt/tags/tag569.xml><?xml version="1.0" encoding="utf-8"?>
<p:tagLst xmlns:p="http://schemas.openxmlformats.org/presentationml/2006/main">
  <p:tag name="AS_UNIQUEID" val="54"/>
</p:tagLst>
</file>

<file path=ppt/tags/tag57.xml><?xml version="1.0" encoding="utf-8"?>
<p:tagLst xmlns:p="http://schemas.openxmlformats.org/presentationml/2006/main">
  <p:tag name="AS_UNIQUEID" val="914"/>
</p:tagLst>
</file>

<file path=ppt/tags/tag570.xml><?xml version="1.0" encoding="utf-8"?>
<p:tagLst xmlns:p="http://schemas.openxmlformats.org/presentationml/2006/main">
  <p:tag name="AS_UNIQUEID" val="55"/>
</p:tagLst>
</file>

<file path=ppt/tags/tag571.xml><?xml version="1.0" encoding="utf-8"?>
<p:tagLst xmlns:p="http://schemas.openxmlformats.org/presentationml/2006/main">
  <p:tag name="AS_UNIQUEID" val="56"/>
</p:tagLst>
</file>

<file path=ppt/tags/tag572.xml><?xml version="1.0" encoding="utf-8"?>
<p:tagLst xmlns:p="http://schemas.openxmlformats.org/presentationml/2006/main">
  <p:tag name="AS_UNIQUEID" val="57"/>
</p:tagLst>
</file>

<file path=ppt/tags/tag573.xml><?xml version="1.0" encoding="utf-8"?>
<p:tagLst xmlns:p="http://schemas.openxmlformats.org/presentationml/2006/main">
  <p:tag name="AS_UNIQUEID" val="58"/>
</p:tagLst>
</file>

<file path=ppt/tags/tag574.xml><?xml version="1.0" encoding="utf-8"?>
<p:tagLst xmlns:p="http://schemas.openxmlformats.org/presentationml/2006/main">
  <p:tag name="AS_UNIQUEID" val="59"/>
</p:tagLst>
</file>

<file path=ppt/tags/tag575.xml><?xml version="1.0" encoding="utf-8"?>
<p:tagLst xmlns:p="http://schemas.openxmlformats.org/presentationml/2006/main">
  <p:tag name="AS_UNIQUEID" val="60"/>
</p:tagLst>
</file>

<file path=ppt/tags/tag576.xml><?xml version="1.0" encoding="utf-8"?>
<p:tagLst xmlns:p="http://schemas.openxmlformats.org/presentationml/2006/main">
  <p:tag name="AS_UNIQUEID" val="467"/>
</p:tagLst>
</file>

<file path=ppt/tags/tag577.xml><?xml version="1.0" encoding="utf-8"?>
<p:tagLst xmlns:p="http://schemas.openxmlformats.org/presentationml/2006/main">
  <p:tag name="AS_UNIQUEID" val="1156"/>
</p:tagLst>
</file>

<file path=ppt/tags/tag578.xml><?xml version="1.0" encoding="utf-8"?>
<p:tagLst xmlns:p="http://schemas.openxmlformats.org/presentationml/2006/main">
  <p:tag name="AS_UNIQUEID" val="1157"/>
</p:tagLst>
</file>

<file path=ppt/tags/tag579.xml><?xml version="1.0" encoding="utf-8"?>
<p:tagLst xmlns:p="http://schemas.openxmlformats.org/presentationml/2006/main">
  <p:tag name="AS_UNIQUEID" val="701"/>
</p:tagLst>
</file>

<file path=ppt/tags/tag58.xml><?xml version="1.0" encoding="utf-8"?>
<p:tagLst xmlns:p="http://schemas.openxmlformats.org/presentationml/2006/main">
  <p:tag name="AS_UNIQUEID" val="915"/>
</p:tagLst>
</file>

<file path=ppt/tags/tag580.xml><?xml version="1.0" encoding="utf-8"?>
<p:tagLst xmlns:p="http://schemas.openxmlformats.org/presentationml/2006/main">
  <p:tag name="AS_UNIQUEID" val="40"/>
</p:tagLst>
</file>

<file path=ppt/tags/tag581.xml><?xml version="1.0" encoding="utf-8"?>
<p:tagLst xmlns:p="http://schemas.openxmlformats.org/presentationml/2006/main">
  <p:tag name="AS_UNIQUEID" val="1156"/>
</p:tagLst>
</file>

<file path=ppt/tags/tag582.xml><?xml version="1.0" encoding="utf-8"?>
<p:tagLst xmlns:p="http://schemas.openxmlformats.org/presentationml/2006/main">
  <p:tag name="AS_UNIQUEID" val="1157"/>
</p:tagLst>
</file>

<file path=ppt/tags/tag583.xml><?xml version="1.0" encoding="utf-8"?>
<p:tagLst xmlns:p="http://schemas.openxmlformats.org/presentationml/2006/main">
  <p:tag name="AS_UNIQUEID" val="1156"/>
</p:tagLst>
</file>

<file path=ppt/tags/tag584.xml><?xml version="1.0" encoding="utf-8"?>
<p:tagLst xmlns:p="http://schemas.openxmlformats.org/presentationml/2006/main">
  <p:tag name="AS_UNIQUEID" val="1157"/>
</p:tagLst>
</file>

<file path=ppt/tags/tag585.xml><?xml version="1.0" encoding="utf-8"?>
<p:tagLst xmlns:p="http://schemas.openxmlformats.org/presentationml/2006/main">
  <p:tag name="AS_UNIQUEID" val="1156"/>
</p:tagLst>
</file>

<file path=ppt/tags/tag586.xml><?xml version="1.0" encoding="utf-8"?>
<p:tagLst xmlns:p="http://schemas.openxmlformats.org/presentationml/2006/main">
  <p:tag name="AS_UNIQUEID" val="1157"/>
</p:tagLst>
</file>

<file path=ppt/tags/tag587.xml><?xml version="1.0" encoding="utf-8"?>
<p:tagLst xmlns:p="http://schemas.openxmlformats.org/presentationml/2006/main">
  <p:tag name="AS_UNIQUEID" val="63"/>
</p:tagLst>
</file>

<file path=ppt/tags/tag588.xml><?xml version="1.0" encoding="utf-8"?>
<p:tagLst xmlns:p="http://schemas.openxmlformats.org/presentationml/2006/main">
  <p:tag name="AS_UNIQUEID" val="154"/>
</p:tagLst>
</file>

<file path=ppt/tags/tag589.xml><?xml version="1.0" encoding="utf-8"?>
<p:tagLst xmlns:p="http://schemas.openxmlformats.org/presentationml/2006/main">
  <p:tag name="AS_UNIQUEID" val="155"/>
</p:tagLst>
</file>

<file path=ppt/tags/tag59.xml><?xml version="1.0" encoding="utf-8"?>
<p:tagLst xmlns:p="http://schemas.openxmlformats.org/presentationml/2006/main">
  <p:tag name="AS_UNIQUEID" val="916"/>
</p:tagLst>
</file>

<file path=ppt/tags/tag590.xml><?xml version="1.0" encoding="utf-8"?>
<p:tagLst xmlns:p="http://schemas.openxmlformats.org/presentationml/2006/main">
  <p:tag name="AS_UNIQUEID" val="156"/>
</p:tagLst>
</file>

<file path=ppt/tags/tag591.xml><?xml version="1.0" encoding="utf-8"?>
<p:tagLst xmlns:p="http://schemas.openxmlformats.org/presentationml/2006/main">
  <p:tag name="AS_UNIQUEID" val="158"/>
</p:tagLst>
</file>

<file path=ppt/tags/tag592.xml><?xml version="1.0" encoding="utf-8"?>
<p:tagLst xmlns:p="http://schemas.openxmlformats.org/presentationml/2006/main">
  <p:tag name="AS_UNIQUEID" val="159"/>
</p:tagLst>
</file>

<file path=ppt/tags/tag593.xml><?xml version="1.0" encoding="utf-8"?>
<p:tagLst xmlns:p="http://schemas.openxmlformats.org/presentationml/2006/main">
  <p:tag name="AS_UNIQUEID" val="160"/>
</p:tagLst>
</file>

<file path=ppt/tags/tag594.xml><?xml version="1.0" encoding="utf-8"?>
<p:tagLst xmlns:p="http://schemas.openxmlformats.org/presentationml/2006/main">
  <p:tag name="AS_UNIQUEID" val="1600"/>
</p:tagLst>
</file>

<file path=ppt/tags/tag595.xml><?xml version="1.0" encoding="utf-8"?>
<p:tagLst xmlns:p="http://schemas.openxmlformats.org/presentationml/2006/main">
  <p:tag name="AS_UNIQUEID" val="1601"/>
</p:tagLst>
</file>

<file path=ppt/tags/tag596.xml><?xml version="1.0" encoding="utf-8"?>
<p:tagLst xmlns:p="http://schemas.openxmlformats.org/presentationml/2006/main">
  <p:tag name="AS_UNIQUEID" val="1602"/>
</p:tagLst>
</file>

<file path=ppt/tags/tag597.xml><?xml version="1.0" encoding="utf-8"?>
<p:tagLst xmlns:p="http://schemas.openxmlformats.org/presentationml/2006/main">
  <p:tag name="AS_UNIQUEID" val="1603"/>
</p:tagLst>
</file>

<file path=ppt/tags/tag598.xml><?xml version="1.0" encoding="utf-8"?>
<p:tagLst xmlns:p="http://schemas.openxmlformats.org/presentationml/2006/main">
  <p:tag name="AS_UNIQUEID" val="455"/>
</p:tagLst>
</file>

<file path=ppt/tags/tag599.xml><?xml version="1.0" encoding="utf-8"?>
<p:tagLst xmlns:p="http://schemas.openxmlformats.org/presentationml/2006/main">
  <p:tag name="AS_UNIQUEID" val="456"/>
</p:tagLst>
</file>

<file path=ppt/tags/tag6.xml><?xml version="1.0" encoding="utf-8"?>
<p:tagLst xmlns:p="http://schemas.openxmlformats.org/presentationml/2006/main">
  <p:tag name="AS_UNIQUEID" val="928"/>
</p:tagLst>
</file>

<file path=ppt/tags/tag60.xml><?xml version="1.0" encoding="utf-8"?>
<p:tagLst xmlns:p="http://schemas.openxmlformats.org/presentationml/2006/main">
  <p:tag name="AS_UNIQUEID" val="928"/>
</p:tagLst>
</file>

<file path=ppt/tags/tag600.xml><?xml version="1.0" encoding="utf-8"?>
<p:tagLst xmlns:p="http://schemas.openxmlformats.org/presentationml/2006/main">
  <p:tag name="AS_UNIQUEID" val="457"/>
</p:tagLst>
</file>

<file path=ppt/tags/tag601.xml><?xml version="1.0" encoding="utf-8"?>
<p:tagLst xmlns:p="http://schemas.openxmlformats.org/presentationml/2006/main">
  <p:tag name="AS_UNIQUEID" val="1156"/>
</p:tagLst>
</file>

<file path=ppt/tags/tag602.xml><?xml version="1.0" encoding="utf-8"?>
<p:tagLst xmlns:p="http://schemas.openxmlformats.org/presentationml/2006/main">
  <p:tag name="AS_UNIQUEID" val="1157"/>
</p:tagLst>
</file>

<file path=ppt/tags/tag603.xml><?xml version="1.0" encoding="utf-8"?>
<p:tagLst xmlns:p="http://schemas.openxmlformats.org/presentationml/2006/main">
  <p:tag name="AS_UNIQUEID" val="458"/>
</p:tagLst>
</file>

<file path=ppt/tags/tag604.xml><?xml version="1.0" encoding="utf-8"?>
<p:tagLst xmlns:p="http://schemas.openxmlformats.org/presentationml/2006/main">
  <p:tag name="AS_UNIQUEID" val="1156"/>
</p:tagLst>
</file>

<file path=ppt/tags/tag605.xml><?xml version="1.0" encoding="utf-8"?>
<p:tagLst xmlns:p="http://schemas.openxmlformats.org/presentationml/2006/main">
  <p:tag name="AS_UNIQUEID" val="1157"/>
</p:tagLst>
</file>

<file path=ppt/tags/tag606.xml><?xml version="1.0" encoding="utf-8"?>
<p:tagLst xmlns:p="http://schemas.openxmlformats.org/presentationml/2006/main">
  <p:tag name="AS_UNIQUEID" val="776"/>
</p:tagLst>
</file>

<file path=ppt/tags/tag607.xml><?xml version="1.0" encoding="utf-8"?>
<p:tagLst xmlns:p="http://schemas.openxmlformats.org/presentationml/2006/main">
  <p:tag name="AS_UNIQUEID" val="496"/>
</p:tagLst>
</file>

<file path=ppt/tags/tag608.xml><?xml version="1.0" encoding="utf-8"?>
<p:tagLst xmlns:p="http://schemas.openxmlformats.org/presentationml/2006/main">
  <p:tag name="AS_UNIQUEID" val="497"/>
</p:tagLst>
</file>

<file path=ppt/tags/tag609.xml><?xml version="1.0" encoding="utf-8"?>
<p:tagLst xmlns:p="http://schemas.openxmlformats.org/presentationml/2006/main">
  <p:tag name="AS_UNIQUEID" val="498"/>
</p:tagLst>
</file>

<file path=ppt/tags/tag61.xml><?xml version="1.0" encoding="utf-8"?>
<p:tagLst xmlns:p="http://schemas.openxmlformats.org/presentationml/2006/main">
  <p:tag name="AS_UNIQUEID" val="929"/>
</p:tagLst>
</file>

<file path=ppt/tags/tag610.xml><?xml version="1.0" encoding="utf-8"?>
<p:tagLst xmlns:p="http://schemas.openxmlformats.org/presentationml/2006/main">
  <p:tag name="AS_UNIQUEID" val="499"/>
</p:tagLst>
</file>

<file path=ppt/tags/tag611.xml><?xml version="1.0" encoding="utf-8"?>
<p:tagLst xmlns:p="http://schemas.openxmlformats.org/presentationml/2006/main">
  <p:tag name="AS_UNIQUEID" val="500"/>
</p:tagLst>
</file>

<file path=ppt/tags/tag612.xml><?xml version="1.0" encoding="utf-8"?>
<p:tagLst xmlns:p="http://schemas.openxmlformats.org/presentationml/2006/main">
  <p:tag name="AS_UNIQUEID" val="501"/>
</p:tagLst>
</file>

<file path=ppt/tags/tag613.xml><?xml version="1.0" encoding="utf-8"?>
<p:tagLst xmlns:p="http://schemas.openxmlformats.org/presentationml/2006/main">
  <p:tag name="AS_UNIQUEID" val="1156"/>
</p:tagLst>
</file>

<file path=ppt/tags/tag614.xml><?xml version="1.0" encoding="utf-8"?>
<p:tagLst xmlns:p="http://schemas.openxmlformats.org/presentationml/2006/main">
  <p:tag name="AS_UNIQUEID" val="1157"/>
</p:tagLst>
</file>

<file path=ppt/tags/tag615.xml><?xml version="1.0" encoding="utf-8"?>
<p:tagLst xmlns:p="http://schemas.openxmlformats.org/presentationml/2006/main">
  <p:tag name="AS_UNIQUEID" val="1156"/>
</p:tagLst>
</file>

<file path=ppt/tags/tag616.xml><?xml version="1.0" encoding="utf-8"?>
<p:tagLst xmlns:p="http://schemas.openxmlformats.org/presentationml/2006/main">
  <p:tag name="AS_UNIQUEID" val="1157"/>
</p:tagLst>
</file>

<file path=ppt/tags/tag617.xml><?xml version="1.0" encoding="utf-8"?>
<p:tagLst xmlns:p="http://schemas.openxmlformats.org/presentationml/2006/main">
  <p:tag name="KSO_WM_MEDIACOVER_FLAG" val="1"/>
  <p:tag name="KSO_WM_UNIT_MEDIACOVER_BTN_STATE" val="1"/>
  <p:tag name="KSO_WM_UNIT_MEDIACOVER_BTNRECT" val="0*0*0*0"/>
</p:tagLst>
</file>

<file path=ppt/tags/tag618.xml><?xml version="1.0" encoding="utf-8"?>
<p:tagLst xmlns:p="http://schemas.openxmlformats.org/presentationml/2006/main">
  <p:tag name="AS_UNIQUEID" val="1156"/>
</p:tagLst>
</file>

<file path=ppt/tags/tag619.xml><?xml version="1.0" encoding="utf-8"?>
<p:tagLst xmlns:p="http://schemas.openxmlformats.org/presentationml/2006/main">
  <p:tag name="AS_UNIQUEID" val="1157"/>
</p:tagLst>
</file>

<file path=ppt/tags/tag62.xml><?xml version="1.0" encoding="utf-8"?>
<p:tagLst xmlns:p="http://schemas.openxmlformats.org/presentationml/2006/main">
  <p:tag name="AS_UNIQUEID" val="930"/>
</p:tagLst>
</file>

<file path=ppt/tags/tag620.xml><?xml version="1.0" encoding="utf-8"?>
<p:tagLst xmlns:p="http://schemas.openxmlformats.org/presentationml/2006/main">
  <p:tag name="AS_UNIQUEID" val="1156"/>
</p:tagLst>
</file>

<file path=ppt/tags/tag621.xml><?xml version="1.0" encoding="utf-8"?>
<p:tagLst xmlns:p="http://schemas.openxmlformats.org/presentationml/2006/main">
  <p:tag name="AS_UNIQUEID" val="1157"/>
</p:tagLst>
</file>

<file path=ppt/tags/tag622.xml><?xml version="1.0" encoding="utf-8"?>
<p:tagLst xmlns:p="http://schemas.openxmlformats.org/presentationml/2006/main">
  <p:tag name="AS_UNIQUEID" val="1156"/>
</p:tagLst>
</file>

<file path=ppt/tags/tag623.xml><?xml version="1.0" encoding="utf-8"?>
<p:tagLst xmlns:p="http://schemas.openxmlformats.org/presentationml/2006/main">
  <p:tag name="AS_UNIQUEID" val="1157"/>
</p:tagLst>
</file>

<file path=ppt/tags/tag624.xml><?xml version="1.0" encoding="utf-8"?>
<p:tagLst xmlns:p="http://schemas.openxmlformats.org/presentationml/2006/main">
  <p:tag name="AS_UNIQUEID" val="1156"/>
</p:tagLst>
</file>

<file path=ppt/tags/tag625.xml><?xml version="1.0" encoding="utf-8"?>
<p:tagLst xmlns:p="http://schemas.openxmlformats.org/presentationml/2006/main">
  <p:tag name="AS_UNIQUEID" val="1157"/>
</p:tagLst>
</file>

<file path=ppt/tags/tag626.xml><?xml version="1.0" encoding="utf-8"?>
<p:tagLst xmlns:p="http://schemas.openxmlformats.org/presentationml/2006/main">
  <p:tag name="AS_UNIQUEID" val="58"/>
</p:tagLst>
</file>

<file path=ppt/tags/tag627.xml><?xml version="1.0" encoding="utf-8"?>
<p:tagLst xmlns:p="http://schemas.openxmlformats.org/presentationml/2006/main">
  <p:tag name="KSO_WM_MEDIACOVER_FLAG" val="1"/>
  <p:tag name="KSO_WM_UNIT_MEDIACOVER_BTN_STATE" val="1"/>
  <p:tag name="KSO_WM_UNIT_MEDIACOVER_BTNRECT" val="0*0*0*0"/>
</p:tagLst>
</file>

<file path=ppt/tags/tag628.xml><?xml version="1.0" encoding="utf-8"?>
<p:tagLst xmlns:p="http://schemas.openxmlformats.org/presentationml/2006/main">
  <p:tag name="AS_UNIQUEID" val="1156"/>
</p:tagLst>
</file>

<file path=ppt/tags/tag629.xml><?xml version="1.0" encoding="utf-8"?>
<p:tagLst xmlns:p="http://schemas.openxmlformats.org/presentationml/2006/main">
  <p:tag name="AS_UNIQUEID" val="1157"/>
</p:tagLst>
</file>

<file path=ppt/tags/tag63.xml><?xml version="1.0" encoding="utf-8"?>
<p:tagLst xmlns:p="http://schemas.openxmlformats.org/presentationml/2006/main">
  <p:tag name="AS_UNIQUEID" val="931"/>
</p:tagLst>
</file>

<file path=ppt/tags/tag630.xml><?xml version="1.0" encoding="utf-8"?>
<p:tagLst xmlns:p="http://schemas.openxmlformats.org/presentationml/2006/main">
  <p:tag name="AS_UNIQUEID" val="1204"/>
</p:tagLst>
</file>

<file path=ppt/tags/tag631.xml><?xml version="1.0" encoding="utf-8"?>
<p:tagLst xmlns:p="http://schemas.openxmlformats.org/presentationml/2006/main">
  <p:tag name="AS_UNIQUEID" val="1156"/>
</p:tagLst>
</file>

<file path=ppt/tags/tag632.xml><?xml version="1.0" encoding="utf-8"?>
<p:tagLst xmlns:p="http://schemas.openxmlformats.org/presentationml/2006/main">
  <p:tag name="AS_UNIQUEID" val="1157"/>
</p:tagLst>
</file>

<file path=ppt/tags/tag633.xml><?xml version="1.0" encoding="utf-8"?>
<p:tagLst xmlns:p="http://schemas.openxmlformats.org/presentationml/2006/main">
  <p:tag name="KSO_WM_MEDIACOVER_FLAG" val="1"/>
  <p:tag name="KSO_WM_UNIT_MEDIACOVER_BTN_STATE" val="1"/>
  <p:tag name="KSO_WM_UNIT_MEDIACOVER_BTNRECT" val="0*0*0*0"/>
</p:tagLst>
</file>

<file path=ppt/tags/tag634.xml><?xml version="1.0" encoding="utf-8"?>
<p:tagLst xmlns:p="http://schemas.openxmlformats.org/presentationml/2006/main">
  <p:tag name="AS_UNIQUEID" val="1156"/>
</p:tagLst>
</file>

<file path=ppt/tags/tag635.xml><?xml version="1.0" encoding="utf-8"?>
<p:tagLst xmlns:p="http://schemas.openxmlformats.org/presentationml/2006/main">
  <p:tag name="AS_UNIQUEID" val="1157"/>
</p:tagLst>
</file>

<file path=ppt/tags/tag636.xml><?xml version="1.0" encoding="utf-8"?>
<p:tagLst xmlns:p="http://schemas.openxmlformats.org/presentationml/2006/main">
  <p:tag name="AS_UNIQUEID" val="1156"/>
</p:tagLst>
</file>

<file path=ppt/tags/tag637.xml><?xml version="1.0" encoding="utf-8"?>
<p:tagLst xmlns:p="http://schemas.openxmlformats.org/presentationml/2006/main">
  <p:tag name="AS_UNIQUEID" val="1157"/>
</p:tagLst>
</file>

<file path=ppt/tags/tag638.xml><?xml version="1.0" encoding="utf-8"?>
<p:tagLst xmlns:p="http://schemas.openxmlformats.org/presentationml/2006/main">
  <p:tag name="KSO_WM_MEDIACOVER_FLAG" val="1"/>
  <p:tag name="KSO_WM_UNIT_MEDIACOVER_BTN_STATE" val="1"/>
  <p:tag name="KSO_WM_UNIT_MEDIACOVER_BTNRECT" val="0*0*0*0"/>
</p:tagLst>
</file>

<file path=ppt/tags/tag639.xml><?xml version="1.0" encoding="utf-8"?>
<p:tagLst xmlns:p="http://schemas.openxmlformats.org/presentationml/2006/main">
  <p:tag name="AS_UNIQUEID" val="1201"/>
</p:tagLst>
</file>

<file path=ppt/tags/tag64.xml><?xml version="1.0" encoding="utf-8"?>
<p:tagLst xmlns:p="http://schemas.openxmlformats.org/presentationml/2006/main">
  <p:tag name="AS_UNIQUEID" val="933"/>
</p:tagLst>
</file>

<file path=ppt/tags/tag640.xml><?xml version="1.0" encoding="utf-8"?>
<p:tagLst xmlns:p="http://schemas.openxmlformats.org/presentationml/2006/main">
  <p:tag name="AS_UNIQUEID" val="1156"/>
</p:tagLst>
</file>

<file path=ppt/tags/tag641.xml><?xml version="1.0" encoding="utf-8"?>
<p:tagLst xmlns:p="http://schemas.openxmlformats.org/presentationml/2006/main">
  <p:tag name="AS_UNIQUEID" val="1157"/>
</p:tagLst>
</file>

<file path=ppt/tags/tag642.xml><?xml version="1.0" encoding="utf-8"?>
<p:tagLst xmlns:p="http://schemas.openxmlformats.org/presentationml/2006/main">
  <p:tag name="KSO_WM_MEDIACOVER_FLAG" val="1"/>
  <p:tag name="KSO_WM_UNIT_MEDIACOVER_BTN_STATE" val="1"/>
  <p:tag name="KSO_WM_UNIT_MEDIACOVER_BTNRECT" val="0*0*0*0"/>
</p:tagLst>
</file>

<file path=ppt/tags/tag643.xml><?xml version="1.0" encoding="utf-8"?>
<p:tagLst xmlns:p="http://schemas.openxmlformats.org/presentationml/2006/main">
  <p:tag name="AS_UNIQUEID" val="1156"/>
</p:tagLst>
</file>

<file path=ppt/tags/tag644.xml><?xml version="1.0" encoding="utf-8"?>
<p:tagLst xmlns:p="http://schemas.openxmlformats.org/presentationml/2006/main">
  <p:tag name="AS_UNIQUEID" val="1157"/>
</p:tagLst>
</file>

<file path=ppt/tags/tag645.xml><?xml version="1.0" encoding="utf-8"?>
<p:tagLst xmlns:p="http://schemas.openxmlformats.org/presentationml/2006/main">
  <p:tag name="AS_UNIQUEID" val="687"/>
</p:tagLst>
</file>

<file path=ppt/tags/tag646.xml><?xml version="1.0" encoding="utf-8"?>
<p:tagLst xmlns:p="http://schemas.openxmlformats.org/presentationml/2006/main">
  <p:tag name="AS_UNIQUEID" val="688"/>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7674_4*l_h_i*1_1_1"/>
  <p:tag name="KSO_WM_TEMPLATE_CATEGORY" val="diagram"/>
  <p:tag name="KSO_WM_TEMPLATE_INDEX" val="2022767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7674_4*l_h_i*1_1_2"/>
  <p:tag name="KSO_WM_TEMPLATE_CATEGORY" val="diagram"/>
  <p:tag name="KSO_WM_TEMPLATE_INDEX" val="2022767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7674_4*l_h_i*1_1_3"/>
  <p:tag name="KSO_WM_TEMPLATE_CATEGORY" val="diagram"/>
  <p:tag name="KSO_WM_TEMPLATE_INDEX" val="20227674"/>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5.xml><?xml version="1.0" encoding="utf-8"?>
<p:tagLst xmlns:p="http://schemas.openxmlformats.org/presentationml/2006/main">
  <p:tag name="MH" val="20160202082519"/>
  <p:tag name="MH_LIBRARY" val="GRAPHIC"/>
  <p:tag name="MH_ORDER" val="4"/>
  <p:tag name="MH_TYPE" val="Other"/>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7674_4*l_h_i*1_1_5"/>
  <p:tag name="KSO_WM_TEMPLATE_CATEGORY" val="diagram"/>
  <p:tag name="KSO_WM_TEMPLATE_INDEX" val="20227674"/>
  <p:tag name="KSO_WM_UNIT_LAYERLEVEL" val="1_1_1"/>
  <p:tag name="KSO_WM_TAG_VERSION" val="1.0"/>
  <p:tag name="KSO_WM_BEAUTIFY_FLAG" val="#wm#"/>
  <p:tag name="KSO_WM_UNIT_LINE_FORE_SCHEMECOLOR_INDEX" val="5"/>
  <p:tag name="KSO_WM_UNIT_LINE_FILL_TYPE" val="2"/>
</p:tagLst>
</file>

<file path=ppt/tags/tag65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7674_4*l_h_a*1_1_1"/>
  <p:tag name="KSO_WM_TEMPLATE_CATEGORY" val="diagram"/>
  <p:tag name="KSO_WM_TEMPLATE_INDEX" val="20227674"/>
  <p:tag name="KSO_WM_UNIT_LAYERLEVEL" val="1_1_1"/>
  <p:tag name="KSO_WM_TAG_VERSION" val="1.0"/>
  <p:tag name="KSO_WM_BEAUTIFY_FLAG" val="#wm#"/>
  <p:tag name="KSO_WM_UNIT_TEXT_FILL_FORE_SCHEMECOLOR_INDEX" val="5"/>
  <p:tag name="KSO_WM_UNIT_TEXT_FILL_TYPE" val="1"/>
</p:tagLst>
</file>

<file path=ppt/tags/tag652.xml><?xml version="1.0" encoding="utf-8"?>
<p:tagLst xmlns:p="http://schemas.openxmlformats.org/presentationml/2006/main">
  <p:tag name="KSO_WM_UNIT_VALUE" val="252*252"/>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674_4*l_h_x*1_1_1"/>
  <p:tag name="KSO_WM_TEMPLATE_CATEGORY" val="diagram"/>
  <p:tag name="KSO_WM_TEMPLATE_INDEX" val="20227674"/>
  <p:tag name="KSO_WM_UNIT_LAYERLEVEL" val="1_1_1"/>
  <p:tag name="KSO_WM_TAG_VERSION" val="1.0"/>
  <p:tag name="KSO_WM_BEAUTIFY_FLAG" val="#wm#"/>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27674_4*l_h_i*1_1_6"/>
  <p:tag name="KSO_WM_TEMPLATE_CATEGORY" val="diagram"/>
  <p:tag name="KSO_WM_TEMPLATE_INDEX" val="2022767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7674_4*l_h_i*1_3_1"/>
  <p:tag name="KSO_WM_TEMPLATE_CATEGORY" val="diagram"/>
  <p:tag name="KSO_WM_TEMPLATE_INDEX" val="2022767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7674_4*l_h_i*1_3_2"/>
  <p:tag name="KSO_WM_TEMPLATE_CATEGORY" val="diagram"/>
  <p:tag name="KSO_WM_TEMPLATE_INDEX" val="2022767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7674_4*l_h_i*1_3_3"/>
  <p:tag name="KSO_WM_TEMPLATE_CATEGORY" val="diagram"/>
  <p:tag name="KSO_WM_TEMPLATE_INDEX" val="20227674"/>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27674_4*l_h_i*1_3_5"/>
  <p:tag name="KSO_WM_TEMPLATE_CATEGORY" val="diagram"/>
  <p:tag name="KSO_WM_TEMPLATE_INDEX" val="20227674"/>
  <p:tag name="KSO_WM_UNIT_LAYERLEVEL" val="1_1_1"/>
  <p:tag name="KSO_WM_TAG_VERSION" val="1.0"/>
  <p:tag name="KSO_WM_BEAUTIFY_FLAG" val="#wm#"/>
  <p:tag name="KSO_WM_UNIT_LINE_FORE_SCHEMECOLOR_INDEX" val="7"/>
  <p:tag name="KSO_WM_UNIT_LINE_FILL_TYPE" val="2"/>
</p:tagLst>
</file>

<file path=ppt/tags/tag65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7674_4*l_h_a*1_3_1"/>
  <p:tag name="KSO_WM_TEMPLATE_CATEGORY" val="diagram"/>
  <p:tag name="KSO_WM_TEMPLATE_INDEX" val="20227674"/>
  <p:tag name="KSO_WM_UNIT_LAYERLEVEL" val="1_1_1"/>
  <p:tag name="KSO_WM_TAG_VERSION" val="1.0"/>
  <p:tag name="KSO_WM_BEAUTIFY_FLAG" val="#wm#"/>
  <p:tag name="KSO_WM_UNIT_TEXT_FILL_FORE_SCHEMECOLOR_INDEX" val="7"/>
  <p:tag name="KSO_WM_UNIT_TEXT_FILL_TYPE" val="1"/>
</p:tagLst>
</file>

<file path=ppt/tags/tag659.xml><?xml version="1.0" encoding="utf-8"?>
<p:tagLst xmlns:p="http://schemas.openxmlformats.org/presentationml/2006/main">
  <p:tag name="KSO_WM_UNIT_SUBTYPE" val="a"/>
  <p:tag name="KSO_WM_UNIT_PRESET_TEXT" val="单击此处输入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7674_4*l_h_f*1_3_1"/>
  <p:tag name="KSO_WM_TEMPLATE_CATEGORY" val="diagram"/>
  <p:tag name="KSO_WM_TEMPLATE_INDEX" val="20227674"/>
  <p:tag name="KSO_WM_UNIT_LAYERLEVEL" val="1_1_1"/>
  <p:tag name="KSO_WM_TAG_VERSION" val="1.0"/>
  <p:tag name="KSO_WM_BEAUTIFY_FLAG" val="#wm#"/>
  <p:tag name="KSO_WM_UNIT_TEXT_FILL_FORE_SCHEMECOLOR_INDEX" val="14"/>
  <p:tag name="KSO_WM_UNIT_TEXT_FILL_TYPE" val="1"/>
</p:tagLst>
</file>

<file path=ppt/tags/tag66.xml><?xml version="1.0" encoding="utf-8"?>
<p:tagLst xmlns:p="http://schemas.openxmlformats.org/presentationml/2006/main">
  <p:tag name="MH" val="20160202082519"/>
  <p:tag name="MH_LIBRARY" val="GRAPHIC"/>
  <p:tag name="MH_ORDER" val="4"/>
  <p:tag name="MH_TYPE" val="Other"/>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27674_4*l_h_i*1_3_6"/>
  <p:tag name="KSO_WM_TEMPLATE_CATEGORY" val="diagram"/>
  <p:tag name="KSO_WM_TEMPLATE_INDEX" val="2022767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7674_4*l_h_i*1_4_1"/>
  <p:tag name="KSO_WM_TEMPLATE_CATEGORY" val="diagram"/>
  <p:tag name="KSO_WM_TEMPLATE_INDEX" val="20227674"/>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7674_4*l_h_i*1_4_2"/>
  <p:tag name="KSO_WM_TEMPLATE_CATEGORY" val="diagram"/>
  <p:tag name="KSO_WM_TEMPLATE_INDEX" val="20227674"/>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7674_4*l_h_i*1_4_3"/>
  <p:tag name="KSO_WM_TEMPLATE_CATEGORY" val="diagram"/>
  <p:tag name="KSO_WM_TEMPLATE_INDEX" val="20227674"/>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27674_4*l_h_i*1_4_5"/>
  <p:tag name="KSO_WM_TEMPLATE_CATEGORY" val="diagram"/>
  <p:tag name="KSO_WM_TEMPLATE_INDEX" val="20227674"/>
  <p:tag name="KSO_WM_UNIT_LAYERLEVEL" val="1_1_1"/>
  <p:tag name="KSO_WM_TAG_VERSION" val="1.0"/>
  <p:tag name="KSO_WM_BEAUTIFY_FLAG" val="#wm#"/>
  <p:tag name="KSO_WM_UNIT_LINE_FORE_SCHEMECOLOR_INDEX" val="8"/>
  <p:tag name="KSO_WM_UNIT_LINE_FILL_TYPE" val="2"/>
</p:tagLst>
</file>

<file path=ppt/tags/tag665.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7674_4*l_h_a*1_4_1"/>
  <p:tag name="KSO_WM_TEMPLATE_CATEGORY" val="diagram"/>
  <p:tag name="KSO_WM_TEMPLATE_INDEX" val="20227674"/>
  <p:tag name="KSO_WM_UNIT_LAYERLEVEL" val="1_1_1"/>
  <p:tag name="KSO_WM_TAG_VERSION" val="1.0"/>
  <p:tag name="KSO_WM_BEAUTIFY_FLAG" val="#wm#"/>
  <p:tag name="KSO_WM_UNIT_TEXT_FILL_FORE_SCHEMECOLOR_INDEX" val="8"/>
  <p:tag name="KSO_WM_UNIT_TEXT_FILL_TYPE" val="1"/>
</p:tagLst>
</file>

<file path=ppt/tags/tag666.xml><?xml version="1.0" encoding="utf-8"?>
<p:tagLst xmlns:p="http://schemas.openxmlformats.org/presentationml/2006/main">
  <p:tag name="KSO_WM_UNIT_SUBTYPE" val="a"/>
  <p:tag name="KSO_WM_UNIT_PRESET_TEXT" val="单击此处输入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7674_4*l_h_f*1_4_1"/>
  <p:tag name="KSO_WM_TEMPLATE_CATEGORY" val="diagram"/>
  <p:tag name="KSO_WM_TEMPLATE_INDEX" val="20227674"/>
  <p:tag name="KSO_WM_UNIT_LAYERLEVEL" val="1_1_1"/>
  <p:tag name="KSO_WM_TAG_VERSION" val="1.0"/>
  <p:tag name="KSO_WM_BEAUTIFY_FLAG" val="#wm#"/>
  <p:tag name="KSO_WM_UNIT_TEXT_FILL_FORE_SCHEMECOLOR_INDEX" val="14"/>
  <p:tag name="KSO_WM_UNIT_TEXT_FILL_TYPE" val="1"/>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27674_4*l_h_i*1_4_6"/>
  <p:tag name="KSO_WM_TEMPLATE_CATEGORY" val="diagram"/>
  <p:tag name="KSO_WM_TEMPLATE_INDEX" val="20227674"/>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7674_4*l_h_i*1_2_1"/>
  <p:tag name="KSO_WM_TEMPLATE_CATEGORY" val="diagram"/>
  <p:tag name="KSO_WM_TEMPLATE_INDEX" val="2022767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7674_4*l_h_i*1_2_2"/>
  <p:tag name="KSO_WM_TEMPLATE_CATEGORY" val="diagram"/>
  <p:tag name="KSO_WM_TEMPLATE_INDEX" val="2022767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67.xml><?xml version="1.0" encoding="utf-8"?>
<p:tagLst xmlns:p="http://schemas.openxmlformats.org/presentationml/2006/main">
  <p:tag name="MH" val="20160202082519"/>
  <p:tag name="MH_LIBRARY" val="GRAPHIC"/>
  <p:tag name="MH_ORDER" val="4"/>
  <p:tag name="MH_TYPE" val="Other"/>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7674_4*l_h_i*1_2_3"/>
  <p:tag name="KSO_WM_TEMPLATE_CATEGORY" val="diagram"/>
  <p:tag name="KSO_WM_TEMPLATE_INDEX" val="20227674"/>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7674_4*l_h_i*1_2_5"/>
  <p:tag name="KSO_WM_TEMPLATE_CATEGORY" val="diagram"/>
  <p:tag name="KSO_WM_TEMPLATE_INDEX" val="20227674"/>
  <p:tag name="KSO_WM_UNIT_LAYERLEVEL" val="1_1_1"/>
  <p:tag name="KSO_WM_TAG_VERSION" val="1.0"/>
  <p:tag name="KSO_WM_BEAUTIFY_FLAG" val="#wm#"/>
  <p:tag name="KSO_WM_UNIT_LINE_FORE_SCHEMECOLOR_INDEX" val="6"/>
  <p:tag name="KSO_WM_UNIT_LINE_FILL_TYPE" val="2"/>
</p:tagLst>
</file>

<file path=ppt/tags/tag67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7674_4*l_h_a*1_2_1"/>
  <p:tag name="KSO_WM_TEMPLATE_CATEGORY" val="diagram"/>
  <p:tag name="KSO_WM_TEMPLATE_INDEX" val="20227674"/>
  <p:tag name="KSO_WM_UNIT_LAYERLEVEL" val="1_1_1"/>
  <p:tag name="KSO_WM_TAG_VERSION" val="1.0"/>
  <p:tag name="KSO_WM_BEAUTIFY_FLAG" val="#wm#"/>
  <p:tag name="KSO_WM_UNIT_TEXT_FILL_FORE_SCHEMECOLOR_INDEX" val="6"/>
  <p:tag name="KSO_WM_UNIT_TEXT_FILL_TYPE" val="1"/>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27674_4*l_h_i*1_2_6"/>
  <p:tag name="KSO_WM_TEMPLATE_CATEGORY" val="diagram"/>
  <p:tag name="KSO_WM_TEMPLATE_INDEX" val="2022767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674.xml><?xml version="1.0" encoding="utf-8"?>
<p:tagLst xmlns:p="http://schemas.openxmlformats.org/presentationml/2006/main">
  <p:tag name="KSO_WM_UNIT_VALUE" val="252*25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674_4*l_h_x*1_2_1"/>
  <p:tag name="KSO_WM_TEMPLATE_CATEGORY" val="diagram"/>
  <p:tag name="KSO_WM_TEMPLATE_INDEX" val="20227674"/>
  <p:tag name="KSO_WM_UNIT_LAYERLEVEL" val="1_1_1"/>
  <p:tag name="KSO_WM_TAG_VERSION" val="1.0"/>
  <p:tag name="KSO_WM_BEAUTIFY_FLAG" val="#wm#"/>
</p:tagLst>
</file>

<file path=ppt/tags/tag675.xml><?xml version="1.0" encoding="utf-8"?>
<p:tagLst xmlns:p="http://schemas.openxmlformats.org/presentationml/2006/main">
  <p:tag name="KSO_WM_UNIT_VALUE" val="252*252"/>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7674_4*l_h_x*1_3_1"/>
  <p:tag name="KSO_WM_TEMPLATE_CATEGORY" val="diagram"/>
  <p:tag name="KSO_WM_TEMPLATE_INDEX" val="20227674"/>
  <p:tag name="KSO_WM_UNIT_LAYERLEVEL" val="1_1_1"/>
  <p:tag name="KSO_WM_TAG_VERSION" val="1.0"/>
  <p:tag name="KSO_WM_BEAUTIFY_FLAG" val="#wm#"/>
</p:tagLst>
</file>

<file path=ppt/tags/tag676.xml><?xml version="1.0" encoding="utf-8"?>
<p:tagLst xmlns:p="http://schemas.openxmlformats.org/presentationml/2006/main">
  <p:tag name="KSO_WM_UNIT_VALUE" val="252*252"/>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27674_4*l_h_x*1_4_1"/>
  <p:tag name="KSO_WM_TEMPLATE_CATEGORY" val="diagram"/>
  <p:tag name="KSO_WM_TEMPLATE_INDEX" val="20227674"/>
  <p:tag name="KSO_WM_UNIT_LAYERLEVEL" val="1_1_1"/>
  <p:tag name="KSO_WM_TAG_VERSION" val="1.0"/>
  <p:tag name="KSO_WM_BEAUTIFY_FLAG" val="#wm#"/>
</p:tagLst>
</file>

<file path=ppt/tags/tag677.xml><?xml version="1.0" encoding="utf-8"?>
<p:tagLst xmlns:p="http://schemas.openxmlformats.org/presentationml/2006/main">
  <p:tag name="AS_UNIQUEID" val="89"/>
</p:tagLst>
</file>

<file path=ppt/tags/tag678.xml><?xml version="1.0" encoding="utf-8"?>
<p:tagLst xmlns:p="http://schemas.openxmlformats.org/presentationml/2006/main">
  <p:tag name="AS_UNIQUEID" val="687"/>
</p:tagLst>
</file>

<file path=ppt/tags/tag679.xml><?xml version="1.0" encoding="utf-8"?>
<p:tagLst xmlns:p="http://schemas.openxmlformats.org/presentationml/2006/main">
  <p:tag name="AS_UNIQUEID" val="688"/>
</p:tagLst>
</file>

<file path=ppt/tags/tag68.xml><?xml version="1.0" encoding="utf-8"?>
<p:tagLst xmlns:p="http://schemas.openxmlformats.org/presentationml/2006/main">
  <p:tag name="AS_UNIQUEID" val="1222"/>
</p:tagLst>
</file>

<file path=ppt/tags/tag680.xml><?xml version="1.0" encoding="utf-8"?>
<p:tagLst xmlns:p="http://schemas.openxmlformats.org/presentationml/2006/main">
  <p:tag name="AS_UNIQUEID" val="89"/>
</p:tagLst>
</file>

<file path=ppt/tags/tag681.xml><?xml version="1.0" encoding="utf-8"?>
<p:tagLst xmlns:p="http://schemas.openxmlformats.org/presentationml/2006/main">
  <p:tag name="AS_UNIQUEID" val="687"/>
</p:tagLst>
</file>

<file path=ppt/tags/tag682.xml><?xml version="1.0" encoding="utf-8"?>
<p:tagLst xmlns:p="http://schemas.openxmlformats.org/presentationml/2006/main">
  <p:tag name="AS_UNIQUEID" val="688"/>
</p:tagLst>
</file>

<file path=ppt/tags/tag683.xml><?xml version="1.0" encoding="utf-8"?>
<p:tagLst xmlns:p="http://schemas.openxmlformats.org/presentationml/2006/main">
  <p:tag name="AS_UNIQUEID" val="89"/>
</p:tagLst>
</file>

<file path=ppt/tags/tag684.xml><?xml version="1.0" encoding="utf-8"?>
<p:tagLst xmlns:p="http://schemas.openxmlformats.org/presentationml/2006/main">
  <p:tag name="AS_UNIQUEID" val="687"/>
</p:tagLst>
</file>

<file path=ppt/tags/tag685.xml><?xml version="1.0" encoding="utf-8"?>
<p:tagLst xmlns:p="http://schemas.openxmlformats.org/presentationml/2006/main">
  <p:tag name="AS_UNIQUEID" val="688"/>
</p:tagLst>
</file>

<file path=ppt/tags/tag686.xml><?xml version="1.0" encoding="utf-8"?>
<p:tagLst xmlns:p="http://schemas.openxmlformats.org/presentationml/2006/main">
  <p:tag name="AS_UNIQUEID" val="89"/>
</p:tagLst>
</file>

<file path=ppt/tags/tag687.xml><?xml version="1.0" encoding="utf-8"?>
<p:tagLst xmlns:p="http://schemas.openxmlformats.org/presentationml/2006/main">
  <p:tag name="AS_UNIQUEID" val="687"/>
</p:tagLst>
</file>

<file path=ppt/tags/tag688.xml><?xml version="1.0" encoding="utf-8"?>
<p:tagLst xmlns:p="http://schemas.openxmlformats.org/presentationml/2006/main">
  <p:tag name="AS_UNIQUEID" val="688"/>
</p:tagLst>
</file>

<file path=ppt/tags/tag689.xml><?xml version="1.0" encoding="utf-8"?>
<p:tagLst xmlns:p="http://schemas.openxmlformats.org/presentationml/2006/main">
  <p:tag name="AS_UNIQUEID" val="89"/>
</p:tagLst>
</file>

<file path=ppt/tags/tag69.xml><?xml version="1.0" encoding="utf-8"?>
<p:tagLst xmlns:p="http://schemas.openxmlformats.org/presentationml/2006/main">
  <p:tag name="AS_UNIQUEID" val="1223"/>
</p:tagLst>
</file>

<file path=ppt/tags/tag690.xml><?xml version="1.0" encoding="utf-8"?>
<p:tagLst xmlns:p="http://schemas.openxmlformats.org/presentationml/2006/main">
  <p:tag name="AS_UNIQUEID" val="687"/>
</p:tagLst>
</file>

<file path=ppt/tags/tag691.xml><?xml version="1.0" encoding="utf-8"?>
<p:tagLst xmlns:p="http://schemas.openxmlformats.org/presentationml/2006/main">
  <p:tag name="AS_UNIQUEID" val="688"/>
</p:tagLst>
</file>

<file path=ppt/tags/tag692.xml><?xml version="1.0" encoding="utf-8"?>
<p:tagLst xmlns:p="http://schemas.openxmlformats.org/presentationml/2006/main">
  <p:tag name="AS_UNIQUEID" val="89"/>
</p:tagLst>
</file>

<file path=ppt/tags/tag693.xml><?xml version="1.0" encoding="utf-8"?>
<p:tagLst xmlns:p="http://schemas.openxmlformats.org/presentationml/2006/main">
  <p:tag name="AS_UNIQUEID" val="687"/>
</p:tagLst>
</file>

<file path=ppt/tags/tag694.xml><?xml version="1.0" encoding="utf-8"?>
<p:tagLst xmlns:p="http://schemas.openxmlformats.org/presentationml/2006/main">
  <p:tag name="AS_UNIQUEID" val="688"/>
</p:tagLst>
</file>

<file path=ppt/tags/tag695.xml><?xml version="1.0" encoding="utf-8"?>
<p:tagLst xmlns:p="http://schemas.openxmlformats.org/presentationml/2006/main">
  <p:tag name="AS_NET" val="4.0.30319.42000"/>
  <p:tag name="AS_OS" val="Microsoft Windows NT 6.1.7601 Service Pack 1"/>
  <p:tag name="AS_RELEASE_DATE" val="2020.05.14"/>
  <p:tag name="AS_TITLE" val="Aspose.Slides for .NET 4.0 Client Profile"/>
  <p:tag name="AS_VERSION" val="20.5"/>
  <p:tag name="COMMONDATA" val="eyJoZGlkIjoiNWFiNTAwMzVmMzcwNzZlYzg1ZThjMDg1MDBiNTAzNzAifQ=="/>
  <p:tag name="KSO_WPP_MARK_KEY" val="f93aa54d-3c33-4b50-9553-f7082120a8ee"/>
</p:tagLst>
</file>

<file path=ppt/tags/tag7.xml><?xml version="1.0" encoding="utf-8"?>
<p:tagLst xmlns:p="http://schemas.openxmlformats.org/presentationml/2006/main">
  <p:tag name="AS_UNIQUEID" val="929"/>
</p:tagLst>
</file>

<file path=ppt/tags/tag70.xml><?xml version="1.0" encoding="utf-8"?>
<p:tagLst xmlns:p="http://schemas.openxmlformats.org/presentationml/2006/main">
  <p:tag name="AS_UNIQUEID" val="1224"/>
</p:tagLst>
</file>

<file path=ppt/tags/tag71.xml><?xml version="1.0" encoding="utf-8"?>
<p:tagLst xmlns:p="http://schemas.openxmlformats.org/presentationml/2006/main">
  <p:tag name="AS_UNIQUEID" val="231"/>
</p:tagLst>
</file>

<file path=ppt/tags/tag72.xml><?xml version="1.0" encoding="utf-8"?>
<p:tagLst xmlns:p="http://schemas.openxmlformats.org/presentationml/2006/main">
  <p:tag name="AS_UNIQUEID" val="232"/>
</p:tagLst>
</file>

<file path=ppt/tags/tag73.xml><?xml version="1.0" encoding="utf-8"?>
<p:tagLst xmlns:p="http://schemas.openxmlformats.org/presentationml/2006/main">
  <p:tag name="AS_UNIQUEID" val="233"/>
</p:tagLst>
</file>

<file path=ppt/tags/tag74.xml><?xml version="1.0" encoding="utf-8"?>
<p:tagLst xmlns:p="http://schemas.openxmlformats.org/presentationml/2006/main">
  <p:tag name="AS_UNIQUEID" val="234"/>
</p:tagLst>
</file>

<file path=ppt/tags/tag75.xml><?xml version="1.0" encoding="utf-8"?>
<p:tagLst xmlns:p="http://schemas.openxmlformats.org/presentationml/2006/main">
  <p:tag name="AS_UNIQUEID" val="235"/>
</p:tagLst>
</file>

<file path=ppt/tags/tag76.xml><?xml version="1.0" encoding="utf-8"?>
<p:tagLst xmlns:p="http://schemas.openxmlformats.org/presentationml/2006/main">
  <p:tag name="AS_UNIQUEID" val="236"/>
</p:tagLst>
</file>

<file path=ppt/tags/tag77.xml><?xml version="1.0" encoding="utf-8"?>
<p:tagLst xmlns:p="http://schemas.openxmlformats.org/presentationml/2006/main">
  <p:tag name="AS_UNIQUEID" val="237"/>
</p:tagLst>
</file>

<file path=ppt/tags/tag78.xml><?xml version="1.0" encoding="utf-8"?>
<p:tagLst xmlns:p="http://schemas.openxmlformats.org/presentationml/2006/main">
  <p:tag name="AS_UNIQUEID" val="255"/>
</p:tagLst>
</file>

<file path=ppt/tags/tag79.xml><?xml version="1.0" encoding="utf-8"?>
<p:tagLst xmlns:p="http://schemas.openxmlformats.org/presentationml/2006/main">
  <p:tag name="AS_UNIQUEID" val="256"/>
</p:tagLst>
</file>

<file path=ppt/tags/tag8.xml><?xml version="1.0" encoding="utf-8"?>
<p:tagLst xmlns:p="http://schemas.openxmlformats.org/presentationml/2006/main">
  <p:tag name="AS_UNIQUEID" val="930"/>
</p:tagLst>
</file>

<file path=ppt/tags/tag80.xml><?xml version="1.0" encoding="utf-8"?>
<p:tagLst xmlns:p="http://schemas.openxmlformats.org/presentationml/2006/main">
  <p:tag name="AS_UNIQUEID" val="257"/>
</p:tagLst>
</file>

<file path=ppt/tags/tag81.xml><?xml version="1.0" encoding="utf-8"?>
<p:tagLst xmlns:p="http://schemas.openxmlformats.org/presentationml/2006/main">
  <p:tag name="AS_UNIQUEID" val="258"/>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2*i*6"/>
  <p:tag name="KSO_WM_UNIT_LAYERLEVEL" val="1"/>
  <p:tag name="KSO_WM_TAG_VERSION" val="1.0"/>
  <p:tag name="KSO_WM_BEAUTIFY_FLAG" val="#wm#"/>
  <p:tag name="KSO_WM_SLIDE_BACKGROUND_TYPE" val="general"/>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xml><?xml version="1.0" encoding="utf-8"?>
<p:tagLst xmlns:p="http://schemas.openxmlformats.org/presentationml/2006/main">
  <p:tag name="AS_UNIQUEID" val="93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1.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92.xml><?xml version="1.0" encoding="utf-8"?>
<p:tagLst xmlns:p="http://schemas.openxmlformats.org/presentationml/2006/main">
  <p:tag name="KSO_WM_BEAUTIFY_FLAG" val="#wm#"/>
  <p:tag name="KSO_WM_SLIDE_BACKGROUND_TYPE" val="frame"/>
  <p:tag name="KSO_WM_SLIDE_BK_DARK_LIGHT" val="2"/>
  <p:tag name="KSO_WM_TAG_VERSION" val="1.0"/>
  <p:tag name="KSO_WM_UNIT_BK_DARK_LIGHT" val="2"/>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93.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1"/>
  <p:tag name="KSO_WM_UNIT_INDEX" val="1"/>
  <p:tag name="KSO_WM_UNIT_LAYERLEVEL" val="1"/>
  <p:tag name="KSO_WM_UNIT_TYPE" val="i"/>
</p:tagLst>
</file>

<file path=ppt/tags/tag94.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2"/>
  <p:tag name="KSO_WM_UNIT_INDEX" val="2"/>
  <p:tag name="KSO_WM_UNIT_LAYERLEVEL" val="1"/>
  <p:tag name="KSO_WM_UNIT_TYPE" val="i"/>
</p:tagLst>
</file>

<file path=ppt/tags/tag95.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3"/>
  <p:tag name="KSO_WM_UNIT_INDEX" val="3"/>
  <p:tag name="KSO_WM_UNIT_LAYERLEVEL" val="1"/>
  <p:tag name="KSO_WM_UNIT_TYPE" val="i"/>
</p:tagLst>
</file>

<file path=ppt/tags/tag96.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i*4"/>
  <p:tag name="KSO_WM_UNIT_INDEX" val="4"/>
  <p:tag name="KSO_WM_UNIT_LAYERLEVEL" val="1"/>
  <p:tag name="KSO_WM_UNIT_TYPE" val="i"/>
</p:tagLst>
</file>

<file path=ppt/tags/tag97.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98.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ags/tag99.xml><?xml version="1.0" encoding="utf-8"?>
<p:tagLst xmlns:p="http://schemas.openxmlformats.org/presentationml/2006/main">
  <p:tag name="KSO_WM_BEAUTIFY_FLAG" val="#wm#"/>
  <p:tag name="KSO_WM_SLIDE_BACKGROUND_TYPE" val="frame"/>
  <p:tag name="KSO_WM_SLIDE_BK_DARK_LIGHT" val="2"/>
  <p:tag name="KSO_WM_TAG_VERSION" val="1.0"/>
  <p:tag name="KSO_WM_UNIT_COMPATIBLE" val="0"/>
  <p:tag name="KSO_WM_UNIT_DIAGRAM_IS_NEED_ADD_PATH_ANIM" val="0"/>
  <p:tag name="KSO_WM_UNIT_DIAGRAM_ISNUMVISUAL" val="0"/>
  <p:tag name="KSO_WM_UNIT_DIAGRAM_ISREFERUNIT" val="0"/>
  <p:tag name="KSO_WM_UNIT_HIGHLIGHT" val="0"/>
  <p:tag name="KSO_WM_UNIT_ID" val="_13**"/>
  <p:tag name="KSO_WM_UNIT_LAYERLEVEL" val="1"/>
</p:tagLst>
</file>

<file path=ppt/theme/theme1.xml><?xml version="1.0" encoding="utf-8"?>
<a:theme xmlns:a="http://schemas.openxmlformats.org/drawingml/2006/main" name="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3390</Words>
  <Application>WPS 演示</Application>
  <PresentationFormat>自定义</PresentationFormat>
  <Paragraphs>272</Paragraphs>
  <Slides>30</Slides>
  <Notes>1</Notes>
  <HiddenSlides>0</HiddenSlides>
  <MMClips>0</MMClips>
  <ScaleCrop>false</ScaleCrop>
  <HeadingPairs>
    <vt:vector size="6" baseType="variant">
      <vt:variant>
        <vt:lpstr>已用的字体</vt:lpstr>
      </vt:variant>
      <vt:variant>
        <vt:i4>22</vt:i4>
      </vt:variant>
      <vt:variant>
        <vt:lpstr>主题</vt:lpstr>
      </vt:variant>
      <vt:variant>
        <vt:i4>10</vt:i4>
      </vt:variant>
      <vt:variant>
        <vt:lpstr>幻灯片标题</vt:lpstr>
      </vt:variant>
      <vt:variant>
        <vt:i4>30</vt:i4>
      </vt:variant>
    </vt:vector>
  </HeadingPairs>
  <TitlesOfParts>
    <vt:vector size="62" baseType="lpstr">
      <vt:lpstr>Arial</vt:lpstr>
      <vt:lpstr>宋体</vt:lpstr>
      <vt:lpstr>Wingdings</vt:lpstr>
      <vt:lpstr>Arial</vt:lpstr>
      <vt:lpstr>微软雅黑</vt:lpstr>
      <vt:lpstr>黑体</vt:lpstr>
      <vt:lpstr>三极准柔宋</vt:lpstr>
      <vt:lpstr>隶书</vt:lpstr>
      <vt:lpstr>Times New Roman</vt:lpstr>
      <vt:lpstr>华文行楷</vt:lpstr>
      <vt:lpstr>Helvetica Neue</vt:lpstr>
      <vt:lpstr>等线</vt:lpstr>
      <vt:lpstr>华文楷体</vt:lpstr>
      <vt:lpstr>楷体</vt:lpstr>
      <vt:lpstr>腾祥范笑歌楷书简繁合集</vt:lpstr>
      <vt:lpstr>方正姚体</vt:lpstr>
      <vt:lpstr>Arial Black</vt:lpstr>
      <vt:lpstr>Arial Unicode MS</vt:lpstr>
      <vt:lpstr>思源黑体 CN Bold</vt:lpstr>
      <vt:lpstr>思源黑体 CN Regular</vt:lpstr>
      <vt:lpstr>Calibri</vt:lpstr>
      <vt:lpstr>Helvetica</vt:lpstr>
      <vt:lpstr>Default</vt:lpstr>
      <vt:lpstr>1_Default</vt:lpstr>
      <vt:lpstr>2_Default</vt:lpstr>
      <vt:lpstr>4_Default</vt:lpstr>
      <vt:lpstr>5_Default</vt:lpstr>
      <vt:lpstr>6_Default</vt:lpstr>
      <vt:lpstr>7_Default</vt:lpstr>
      <vt:lpstr>8_Default</vt:lpstr>
      <vt:lpstr>9_Default</vt:lpstr>
      <vt:lpstr>10_Default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惯性: 物体有保持原来的匀速直线运动状态或静止状态的性质,这种性质叫惯性.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纪亚东</cp:lastModifiedBy>
  <cp:revision>288</cp:revision>
  <dcterms:created xsi:type="dcterms:W3CDTF">2019-09-18T08:00:00Z</dcterms:created>
  <dcterms:modified xsi:type="dcterms:W3CDTF">2024-12-02T09:10:17Z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KSOSaveFontToCloudKey">
    <vt:lpwstr>447788928_cloud</vt:lpwstr>
  </property>
  <property fmtid="{D5CDD505-2E9C-101B-9397-08002B2CF9AE}" pid="4" name="ICV">
    <vt:lpwstr>FD4D324629DF4A57A92B015A95BA941C_12</vt:lpwstr>
  </property>
</Properties>
</file>